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323" r:id="rId2"/>
    <p:sldId id="322" r:id="rId3"/>
    <p:sldId id="320" r:id="rId4"/>
    <p:sldId id="319" r:id="rId5"/>
    <p:sldId id="310" r:id="rId6"/>
    <p:sldId id="331" r:id="rId7"/>
    <p:sldId id="325" r:id="rId8"/>
    <p:sldId id="326" r:id="rId9"/>
    <p:sldId id="333" r:id="rId10"/>
    <p:sldId id="332" r:id="rId11"/>
    <p:sldId id="328" r:id="rId12"/>
    <p:sldId id="329" r:id="rId13"/>
    <p:sldId id="33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9258"/>
    <a:srgbClr val="F39257"/>
    <a:srgbClr val="F9A41A"/>
    <a:srgbClr val="EE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083B0-4CD9-5A85-3C55-4421144BD4F0}" v="2002" dt="2021-05-17T17:45:49.490"/>
    <p1510:client id="{1FE7864F-A1A4-308E-3D40-8F7CFA2C1623}" v="141" dt="2021-06-10T15:37:52.958"/>
    <p1510:client id="{2B15852D-3F23-10F3-9C48-4804BF51F701}" v="14" dt="2021-06-04T19:11:00.578"/>
    <p1510:client id="{40AA586E-3E86-78A4-046C-9592804732FE}" v="35" dt="2021-05-10T13:32:32.551"/>
    <p1510:client id="{4EB83106-310E-1111-2E2E-D48BE26DEF57}" v="4" dt="2021-06-03T20:23:57.028"/>
    <p1510:client id="{5EE96A82-0B27-E4B4-1889-64C5E7214039}" v="2630" dt="2021-06-04T00:02:49.595"/>
    <p1510:client id="{6ECE32F0-2573-2B5E-40CF-C880E52DBE2E}" v="416" dt="2021-06-09T15:23:17.862"/>
    <p1510:client id="{9487D1ED-6FCC-DAA7-6D22-6E674DCDB6DC}" v="16" dt="2021-05-10T19:21:55.825"/>
    <p1510:client id="{97285C8B-604E-3094-3F4C-4E337530E251}" v="2203" dt="2021-06-04T16:52:32.252"/>
    <p1510:client id="{9ACBD589-B7E7-1E97-C875-0D1F29483652}" v="983" dt="2021-06-07T16:01:12.727"/>
    <p1510:client id="{A53FF241-71E5-2BB1-E3D6-F6291EE2A07F}" v="6621" dt="2021-05-10T18:06:49.675"/>
    <p1510:client id="{CEF2F2EC-C15E-1612-71B8-9B1673F83BD9}" v="170" dt="2021-05-10T19:42:19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1" autoAdjust="0"/>
    <p:restoredTop sz="96437" autoAdjust="0"/>
  </p:normalViewPr>
  <p:slideViewPr>
    <p:cSldViewPr snapToGrid="0">
      <p:cViewPr>
        <p:scale>
          <a:sx n="75" d="100"/>
          <a:sy n="75" d="100"/>
        </p:scale>
        <p:origin x="1290" y="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Heartfield" userId="S::ryan.heartfield@cyberlens.eu::1aa48793-bd33-453e-a6dd-3f21fad91481" providerId="AD" clId="Web-{1FE7864F-A1A4-308E-3D40-8F7CFA2C1623}"/>
    <pc:docChg chg="addSld modSld">
      <pc:chgData name="Ryan Heartfield" userId="S::ryan.heartfield@cyberlens.eu::1aa48793-bd33-453e-a6dd-3f21fad91481" providerId="AD" clId="Web-{1FE7864F-A1A4-308E-3D40-8F7CFA2C1623}" dt="2021-06-10T15:37:52.958" v="120"/>
      <pc:docMkLst>
        <pc:docMk/>
      </pc:docMkLst>
      <pc:sldChg chg="modSp">
        <pc:chgData name="Ryan Heartfield" userId="S::ryan.heartfield@cyberlens.eu::1aa48793-bd33-453e-a6dd-3f21fad91481" providerId="AD" clId="Web-{1FE7864F-A1A4-308E-3D40-8F7CFA2C1623}" dt="2021-06-10T15:21:20.247" v="119" actId="1076"/>
        <pc:sldMkLst>
          <pc:docMk/>
          <pc:sldMk cId="3828201342" sldId="310"/>
        </pc:sldMkLst>
        <pc:spChg chg="mod">
          <ac:chgData name="Ryan Heartfield" userId="S::ryan.heartfield@cyberlens.eu::1aa48793-bd33-453e-a6dd-3f21fad91481" providerId="AD" clId="Web-{1FE7864F-A1A4-308E-3D40-8F7CFA2C1623}" dt="2021-06-10T15:21:20.247" v="119" actId="1076"/>
          <ac:spMkLst>
            <pc:docMk/>
            <pc:sldMk cId="3828201342" sldId="310"/>
            <ac:spMk id="9" creationId="{A2A14212-1301-4BFA-A22F-8E0A337E2D76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18:31.697" v="99" actId="20577"/>
          <ac:spMkLst>
            <pc:docMk/>
            <pc:sldMk cId="3828201342" sldId="310"/>
            <ac:spMk id="22" creationId="{59BD9906-2D67-4B84-9E61-A5B313EC3865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21:10.669" v="117"/>
          <ac:spMkLst>
            <pc:docMk/>
            <pc:sldMk cId="3828201342" sldId="310"/>
            <ac:spMk id="25" creationId="{ACE27DF9-D0EE-414E-A69F-1D04B6E483BB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21:16.731" v="118" actId="1076"/>
          <ac:spMkLst>
            <pc:docMk/>
            <pc:sldMk cId="3828201342" sldId="310"/>
            <ac:spMk id="27" creationId="{B92797F8-F191-4C71-BD64-27F014BBDE0C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19:35.010" v="114"/>
          <ac:spMkLst>
            <pc:docMk/>
            <pc:sldMk cId="3828201342" sldId="310"/>
            <ac:spMk id="29" creationId="{AAFB62C9-AB02-4866-AFA2-7A8FF53DD40D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21:08.231" v="116"/>
          <ac:spMkLst>
            <pc:docMk/>
            <pc:sldMk cId="3828201342" sldId="310"/>
            <ac:spMk id="30" creationId="{E203E2E5-0980-4995-B9BF-4D5E9646AC94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19:35.010" v="115"/>
          <ac:spMkLst>
            <pc:docMk/>
            <pc:sldMk cId="3828201342" sldId="310"/>
            <ac:spMk id="34" creationId="{66577F4A-D93C-4550-A49F-F8508CFA4179}"/>
          </ac:spMkLst>
        </pc:spChg>
      </pc:sldChg>
      <pc:sldChg chg="modSp">
        <pc:chgData name="Ryan Heartfield" userId="S::ryan.heartfield@cyberlens.eu::1aa48793-bd33-453e-a6dd-3f21fad91481" providerId="AD" clId="Web-{1FE7864F-A1A4-308E-3D40-8F7CFA2C1623}" dt="2021-06-10T15:09:18.169" v="9" actId="20577"/>
        <pc:sldMkLst>
          <pc:docMk/>
          <pc:sldMk cId="3778915954" sldId="320"/>
        </pc:sldMkLst>
        <pc:graphicFrameChg chg="modGraphic">
          <ac:chgData name="Ryan Heartfield" userId="S::ryan.heartfield@cyberlens.eu::1aa48793-bd33-453e-a6dd-3f21fad91481" providerId="AD" clId="Web-{1FE7864F-A1A4-308E-3D40-8F7CFA2C1623}" dt="2021-06-10T15:09:18.169" v="9" actId="20577"/>
          <ac:graphicFrameMkLst>
            <pc:docMk/>
            <pc:sldMk cId="3778915954" sldId="320"/>
            <ac:graphicFrameMk id="5" creationId="{CD336874-51AE-4AC6-AE3C-88933EECBA41}"/>
          </ac:graphicFrameMkLst>
        </pc:graphicFrameChg>
        <pc:picChg chg="mod">
          <ac:chgData name="Ryan Heartfield" userId="S::ryan.heartfield@cyberlens.eu::1aa48793-bd33-453e-a6dd-3f21fad91481" providerId="AD" clId="Web-{1FE7864F-A1A4-308E-3D40-8F7CFA2C1623}" dt="2021-06-10T15:09:05.310" v="1" actId="14100"/>
          <ac:picMkLst>
            <pc:docMk/>
            <pc:sldMk cId="3778915954" sldId="320"/>
            <ac:picMk id="6" creationId="{33DBF069-BE54-4717-84A7-77C8162F29F0}"/>
          </ac:picMkLst>
        </pc:picChg>
      </pc:sldChg>
      <pc:sldChg chg="mod modShow">
        <pc:chgData name="Ryan Heartfield" userId="S::ryan.heartfield@cyberlens.eu::1aa48793-bd33-453e-a6dd-3f21fad91481" providerId="AD" clId="Web-{1FE7864F-A1A4-308E-3D40-8F7CFA2C1623}" dt="2021-06-10T15:37:52.958" v="120"/>
        <pc:sldMkLst>
          <pc:docMk/>
          <pc:sldMk cId="2196355853" sldId="325"/>
        </pc:sldMkLst>
      </pc:sldChg>
      <pc:sldChg chg="addSp delSp modSp">
        <pc:chgData name="Ryan Heartfield" userId="S::ryan.heartfield@cyberlens.eu::1aa48793-bd33-453e-a6dd-3f21fad91481" providerId="AD" clId="Web-{1FE7864F-A1A4-308E-3D40-8F7CFA2C1623}" dt="2021-06-10T15:14:53.442" v="51"/>
        <pc:sldMkLst>
          <pc:docMk/>
          <pc:sldMk cId="1212190053" sldId="326"/>
        </pc:sldMkLst>
        <pc:spChg chg="add del mod">
          <ac:chgData name="Ryan Heartfield" userId="S::ryan.heartfield@cyberlens.eu::1aa48793-bd33-453e-a6dd-3f21fad91481" providerId="AD" clId="Web-{1FE7864F-A1A4-308E-3D40-8F7CFA2C1623}" dt="2021-06-10T15:14:53.442" v="51"/>
          <ac:spMkLst>
            <pc:docMk/>
            <pc:sldMk cId="1212190053" sldId="326"/>
            <ac:spMk id="2" creationId="{254FCA12-FF2F-4E08-AD24-B473696DBB39}"/>
          </ac:spMkLst>
        </pc:spChg>
      </pc:sldChg>
      <pc:sldChg chg="modSp">
        <pc:chgData name="Ryan Heartfield" userId="S::ryan.heartfield@cyberlens.eu::1aa48793-bd33-453e-a6dd-3f21fad91481" providerId="AD" clId="Web-{1FE7864F-A1A4-308E-3D40-8F7CFA2C1623}" dt="2021-06-10T15:17:19.570" v="82" actId="20577"/>
        <pc:sldMkLst>
          <pc:docMk/>
          <pc:sldMk cId="3319077791" sldId="328"/>
        </pc:sldMkLst>
        <pc:spChg chg="mod">
          <ac:chgData name="Ryan Heartfield" userId="S::ryan.heartfield@cyberlens.eu::1aa48793-bd33-453e-a6dd-3f21fad91481" providerId="AD" clId="Web-{1FE7864F-A1A4-308E-3D40-8F7CFA2C1623}" dt="2021-06-10T15:16:19.022" v="61" actId="20577"/>
          <ac:spMkLst>
            <pc:docMk/>
            <pc:sldMk cId="3319077791" sldId="328"/>
            <ac:spMk id="12" creationId="{A7798841-6163-473F-BB8A-37C6074ED11C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17:19.570" v="82" actId="20577"/>
          <ac:spMkLst>
            <pc:docMk/>
            <pc:sldMk cId="3319077791" sldId="328"/>
            <ac:spMk id="13" creationId="{0C2C2EA2-FA4F-44C3-81BF-DA8E694C6C02}"/>
          </ac:spMkLst>
        </pc:spChg>
      </pc:sldChg>
      <pc:sldChg chg="modSp">
        <pc:chgData name="Ryan Heartfield" userId="S::ryan.heartfield@cyberlens.eu::1aa48793-bd33-453e-a6dd-3f21fad91481" providerId="AD" clId="Web-{1FE7864F-A1A4-308E-3D40-8F7CFA2C1623}" dt="2021-06-10T15:15:30.115" v="58" actId="14100"/>
        <pc:sldMkLst>
          <pc:docMk/>
          <pc:sldMk cId="1287989244" sldId="329"/>
        </pc:sldMkLst>
        <pc:spChg chg="mod">
          <ac:chgData name="Ryan Heartfield" userId="S::ryan.heartfield@cyberlens.eu::1aa48793-bd33-453e-a6dd-3f21fad91481" providerId="AD" clId="Web-{1FE7864F-A1A4-308E-3D40-8F7CFA2C1623}" dt="2021-06-10T15:15:12.364" v="52" actId="20577"/>
          <ac:spMkLst>
            <pc:docMk/>
            <pc:sldMk cId="1287989244" sldId="329"/>
            <ac:spMk id="2" creationId="{AFC3C379-B643-4996-A196-8708424E0417}"/>
          </ac:spMkLst>
        </pc:spChg>
        <pc:spChg chg="mod">
          <ac:chgData name="Ryan Heartfield" userId="S::ryan.heartfield@cyberlens.eu::1aa48793-bd33-453e-a6dd-3f21fad91481" providerId="AD" clId="Web-{1FE7864F-A1A4-308E-3D40-8F7CFA2C1623}" dt="2021-06-10T15:15:30.115" v="58" actId="14100"/>
          <ac:spMkLst>
            <pc:docMk/>
            <pc:sldMk cId="1287989244" sldId="329"/>
            <ac:spMk id="14" creationId="{CCA7D56F-E8E3-4B5C-86F9-5D5E48559325}"/>
          </ac:spMkLst>
        </pc:spChg>
      </pc:sldChg>
      <pc:sldChg chg="addSp delSp modSp add replId">
        <pc:chgData name="Ryan Heartfield" userId="S::ryan.heartfield@cyberlens.eu::1aa48793-bd33-453e-a6dd-3f21fad91481" providerId="AD" clId="Web-{1FE7864F-A1A4-308E-3D40-8F7CFA2C1623}" dt="2021-06-10T15:13:51.737" v="39" actId="14100"/>
        <pc:sldMkLst>
          <pc:docMk/>
          <pc:sldMk cId="3494726554" sldId="333"/>
        </pc:sldMkLst>
        <pc:spChg chg="mod">
          <ac:chgData name="Ryan Heartfield" userId="S::ryan.heartfield@cyberlens.eu::1aa48793-bd33-453e-a6dd-3f21fad91481" providerId="AD" clId="Web-{1FE7864F-A1A4-308E-3D40-8F7CFA2C1623}" dt="2021-06-10T15:10:27.577" v="27" actId="20577"/>
          <ac:spMkLst>
            <pc:docMk/>
            <pc:sldMk cId="3494726554" sldId="333"/>
            <ac:spMk id="10" creationId="{05602DFF-81BE-4DA9-A8AB-946B471038F3}"/>
          </ac:spMkLst>
        </pc:spChg>
        <pc:picChg chg="add mod">
          <ac:chgData name="Ryan Heartfield" userId="S::ryan.heartfield@cyberlens.eu::1aa48793-bd33-453e-a6dd-3f21fad91481" providerId="AD" clId="Web-{1FE7864F-A1A4-308E-3D40-8F7CFA2C1623}" dt="2021-06-10T15:13:51.737" v="39" actId="14100"/>
          <ac:picMkLst>
            <pc:docMk/>
            <pc:sldMk cId="3494726554" sldId="333"/>
            <ac:picMk id="2" creationId="{3371820C-A3AC-44AF-AC93-A93E9578CCE3}"/>
          </ac:picMkLst>
        </pc:picChg>
        <pc:picChg chg="del">
          <ac:chgData name="Ryan Heartfield" userId="S::ryan.heartfield@cyberlens.eu::1aa48793-bd33-453e-a6dd-3f21fad91481" providerId="AD" clId="Web-{1FE7864F-A1A4-308E-3D40-8F7CFA2C1623}" dt="2021-06-10T15:10:28.608" v="28"/>
          <ac:picMkLst>
            <pc:docMk/>
            <pc:sldMk cId="3494726554" sldId="333"/>
            <ac:picMk id="14" creationId="{A6A8092D-B805-46F5-8BB0-1418211BDFF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08CA5-4005-4EB8-BED5-3A9C061B1CDB}" type="doc">
      <dgm:prSet loTypeId="urn:microsoft.com/office/officeart/2005/8/layout/cycle3" loCatId="cycle" qsTypeId="urn:microsoft.com/office/officeart/2005/8/quickstyle/3d6" qsCatId="3D" csTypeId="urn:microsoft.com/office/officeart/2005/8/colors/accent2_2" csCatId="accent2" phldr="1"/>
      <dgm:spPr>
        <a:scene3d>
          <a:camera prst="perspectiveRelaxedModerately" fov="0" zoom="92000">
            <a:rot lat="20400000" lon="0" rev="0"/>
          </a:camera>
          <a:lightRig rig="glow" dir="t"/>
        </a:scene3d>
      </dgm:spPr>
      <dgm:t>
        <a:bodyPr/>
        <a:lstStyle/>
        <a:p>
          <a:endParaRPr lang="en-GB"/>
        </a:p>
      </dgm:t>
    </dgm:pt>
    <dgm:pt modelId="{2FD93F61-A45E-49D6-92FA-C81767744015}">
      <dgm:prSet phldrT="[Text]" phldr="0" custT="1"/>
      <dgm:spPr>
        <a:solidFill>
          <a:srgbClr val="F39258"/>
        </a:solidFill>
        <a:ln>
          <a:noFill/>
        </a:ln>
        <a:effectLst/>
        <a:sp3d prstMaterial="plastic">
          <a:bevelB w="25400" h="254000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prstClr val="white"/>
              </a:solidFill>
              <a:latin typeface="IBM Plex Sans"/>
              <a:ea typeface="+mn-ea"/>
              <a:cs typeface="+mn-cs"/>
            </a:rPr>
            <a:t>"Cyber-physical" System Visibility</a:t>
          </a:r>
        </a:p>
      </dgm:t>
    </dgm:pt>
    <dgm:pt modelId="{21B60F9B-4036-4845-B6EC-55B155E14AE1}" type="parTrans" cxnId="{57702396-02C5-4D84-827E-D72538191442}">
      <dgm:prSet/>
      <dgm:spPr/>
      <dgm:t>
        <a:bodyPr/>
        <a:lstStyle/>
        <a:p>
          <a:endParaRPr lang="en-GB">
            <a:solidFill>
              <a:schemeClr val="bg1"/>
            </a:solidFill>
            <a:latin typeface="+mj-lt"/>
          </a:endParaRPr>
        </a:p>
      </dgm:t>
    </dgm:pt>
    <dgm:pt modelId="{5A1550F9-E089-4A4F-85F8-6CBF79EADD82}" type="sibTrans" cxnId="{57702396-02C5-4D84-827E-D72538191442}">
      <dgm:prSet/>
      <dgm:spPr/>
      <dgm:t>
        <a:bodyPr/>
        <a:lstStyle/>
        <a:p>
          <a:endParaRPr lang="en-GB">
            <a:solidFill>
              <a:schemeClr val="bg1"/>
            </a:solidFill>
            <a:latin typeface="+mj-lt"/>
          </a:endParaRPr>
        </a:p>
      </dgm:t>
    </dgm:pt>
    <dgm:pt modelId="{DB825FE4-109D-420C-91A2-B49520CF34F0}">
      <dgm:prSet phldrT="[Text]" phldr="0" custT="1"/>
      <dgm:spPr>
        <a:solidFill>
          <a:srgbClr val="F39258"/>
        </a:solidFill>
        <a:ln>
          <a:noFill/>
        </a:ln>
        <a:effectLst/>
        <a:scene3d>
          <a:camera prst="perspectiveRelaxedModerately" fov="0" zoom="92000">
            <a:rot lat="20400000" lon="0" rev="0"/>
          </a:camera>
          <a:lightRig rig="glow" dir="t"/>
        </a:scene3d>
        <a:sp3d prstMaterial="plastic">
          <a:bevelB w="25400" h="254000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prstClr val="white"/>
              </a:solidFill>
              <a:latin typeface="IBM Plex Sans"/>
              <a:ea typeface="+mn-ea"/>
              <a:cs typeface="+mn-cs"/>
            </a:rPr>
            <a:t>Automated Threat &amp; Early Warning Assessment</a:t>
          </a:r>
        </a:p>
      </dgm:t>
    </dgm:pt>
    <dgm:pt modelId="{686ACCA7-590D-427F-B3B5-ECD5722B9E8F}" type="parTrans" cxnId="{DBEC4144-2A5F-40B8-B934-83CFFD306082}">
      <dgm:prSet/>
      <dgm:spPr/>
      <dgm:t>
        <a:bodyPr/>
        <a:lstStyle/>
        <a:p>
          <a:endParaRPr lang="en-GB">
            <a:solidFill>
              <a:schemeClr val="bg1"/>
            </a:solidFill>
            <a:latin typeface="+mj-lt"/>
          </a:endParaRPr>
        </a:p>
      </dgm:t>
    </dgm:pt>
    <dgm:pt modelId="{3903C9F9-665C-4C5E-A499-7792066F3C9B}" type="sibTrans" cxnId="{DBEC4144-2A5F-40B8-B934-83CFFD306082}">
      <dgm:prSet/>
      <dgm:spPr/>
      <dgm:t>
        <a:bodyPr/>
        <a:lstStyle/>
        <a:p>
          <a:endParaRPr lang="en-GB">
            <a:solidFill>
              <a:schemeClr val="bg1"/>
            </a:solidFill>
            <a:latin typeface="+mj-lt"/>
          </a:endParaRPr>
        </a:p>
      </dgm:t>
    </dgm:pt>
    <dgm:pt modelId="{4ACED64B-AF15-47ED-AA49-9C3C00BAEBEC}">
      <dgm:prSet phldr="0" custT="1"/>
      <dgm:spPr>
        <a:solidFill>
          <a:srgbClr val="F39258"/>
        </a:solidFill>
        <a:sp3d prstMaterial="plastic">
          <a:bevelB w="25400" h="254000"/>
        </a:sp3d>
      </dgm:spPr>
      <dgm:t>
        <a:bodyPr/>
        <a:lstStyle/>
        <a:p>
          <a:pPr rtl="0"/>
          <a:r>
            <a:rPr lang="en-GB" sz="2000" dirty="0">
              <a:solidFill>
                <a:schemeClr val="bg1"/>
              </a:solidFill>
              <a:latin typeface="+mj-lt"/>
            </a:rPr>
            <a:t>"Control-Aware" Response</a:t>
          </a:r>
        </a:p>
      </dgm:t>
    </dgm:pt>
    <dgm:pt modelId="{8A657911-FC1A-4FD2-A21E-9AA1DCD92F70}" type="parTrans" cxnId="{975A25DC-F8BB-43CF-A78C-03182517B8EC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DF793701-CCBE-4E00-83D2-BC117C31D369}" type="sibTrans" cxnId="{975A25DC-F8BB-43CF-A78C-03182517B8EC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34F1D817-6A09-4F20-9D10-8BB7A9250142}">
      <dgm:prSet phldr="0" custT="1"/>
      <dgm:spPr>
        <a:solidFill>
          <a:srgbClr val="F39258"/>
        </a:solidFill>
        <a:effectLst/>
        <a:sp3d prstMaterial="plastic">
          <a:bevelB w="25400" h="254000"/>
          <a:extrusionClr>
            <a:srgbClr val="EE4023"/>
          </a:extrusionClr>
          <a:contourClr>
            <a:srgbClr val="F39258"/>
          </a:contourClr>
        </a:sp3d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+mj-lt"/>
            </a:rPr>
            <a:t>Data-Upcycling</a:t>
          </a:r>
        </a:p>
      </dgm:t>
    </dgm:pt>
    <dgm:pt modelId="{0B8447D8-6D3E-4689-B742-846F1E13DC84}" type="parTrans" cxnId="{AF9B3410-A887-4242-A454-0BB510EF008C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B933C677-A98E-46C4-B1C7-B09AA8281028}" type="sibTrans" cxnId="{AF9B3410-A887-4242-A454-0BB510EF008C}">
      <dgm:prSet/>
      <dgm:spPr>
        <a:solidFill>
          <a:schemeClr val="bg1"/>
        </a:solidFill>
        <a:scene3d>
          <a:camera prst="perspectiveRelaxedModerately" fov="0" zoom="92000">
            <a:rot lat="20400000" lon="0" rev="0"/>
          </a:camera>
          <a:lightRig rig="glow" dir="t"/>
        </a:scene3d>
        <a:sp3d z="-152400" prstMaterial="plastic">
          <a:bevelB w="25400" h="25400"/>
        </a:sp3d>
      </dgm:spPr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D3A399AA-A33B-4592-99B3-E347281F3F3C}" type="pres">
      <dgm:prSet presAssocID="{28A08CA5-4005-4EB8-BED5-3A9C061B1CDB}" presName="Name0" presStyleCnt="0">
        <dgm:presLayoutVars>
          <dgm:dir/>
          <dgm:resizeHandles val="exact"/>
        </dgm:presLayoutVars>
      </dgm:prSet>
      <dgm:spPr/>
    </dgm:pt>
    <dgm:pt modelId="{DA874002-B417-43B3-863A-3974A178828C}" type="pres">
      <dgm:prSet presAssocID="{28A08CA5-4005-4EB8-BED5-3A9C061B1CDB}" presName="cycle" presStyleCnt="0"/>
      <dgm:spPr/>
    </dgm:pt>
    <dgm:pt modelId="{FB7ECAA6-D94E-4079-9DAA-DD89D8DB11B4}" type="pres">
      <dgm:prSet presAssocID="{34F1D817-6A09-4F20-9D10-8BB7A9250142}" presName="nodeFirstNode" presStyleLbl="node1" presStyleIdx="0" presStyleCnt="4" custRadScaleRad="122371">
        <dgm:presLayoutVars>
          <dgm:bulletEnabled val="1"/>
        </dgm:presLayoutVars>
      </dgm:prSet>
      <dgm:spPr>
        <a:prstGeom prst="round2DiagRect">
          <a:avLst/>
        </a:prstGeom>
      </dgm:spPr>
    </dgm:pt>
    <dgm:pt modelId="{CDD9007E-E2FA-4402-9733-53158EB961A7}" type="pres">
      <dgm:prSet presAssocID="{B933C677-A98E-46C4-B1C7-B09AA8281028}" presName="sibTransFirstNode" presStyleLbl="bgShp" presStyleIdx="0" presStyleCnt="1"/>
      <dgm:spPr/>
    </dgm:pt>
    <dgm:pt modelId="{05D55D5C-0D48-4AE2-AF2E-ECBF672B68FC}" type="pres">
      <dgm:prSet presAssocID="{2FD93F61-A45E-49D6-92FA-C81767744015}" presName="nodeFollowingNodes" presStyleLbl="node1" presStyleIdx="1" presStyleCnt="4">
        <dgm:presLayoutVars>
          <dgm:bulletEnabled val="1"/>
        </dgm:presLayoutVars>
      </dgm:prSet>
      <dgm:spPr>
        <a:xfrm>
          <a:off x="2685727" y="1384287"/>
          <a:ext cx="2328873" cy="1164436"/>
        </a:xfrm>
        <a:prstGeom prst="round2DiagRect">
          <a:avLst/>
        </a:prstGeom>
      </dgm:spPr>
    </dgm:pt>
    <dgm:pt modelId="{6001DA35-694E-4BAB-941C-49DFACF4AD02}" type="pres">
      <dgm:prSet presAssocID="{DB825FE4-109D-420C-91A2-B49520CF34F0}" presName="nodeFollowingNodes" presStyleLbl="node1" presStyleIdx="2" presStyleCnt="4" custRadScaleRad="108767">
        <dgm:presLayoutVars>
          <dgm:bulletEnabled val="1"/>
        </dgm:presLayoutVars>
      </dgm:prSet>
      <dgm:spPr>
        <a:xfrm>
          <a:off x="1343204" y="2726810"/>
          <a:ext cx="2328873" cy="1164436"/>
        </a:xfrm>
        <a:prstGeom prst="round2DiagRect">
          <a:avLst/>
        </a:prstGeom>
      </dgm:spPr>
    </dgm:pt>
    <dgm:pt modelId="{20DDF789-40DE-4BA8-892C-5F146661DD84}" type="pres">
      <dgm:prSet presAssocID="{4ACED64B-AF15-47ED-AA49-9C3C00BAEBEC}" presName="nodeFollowingNodes" presStyleLbl="node1" presStyleIdx="3" presStyleCnt="4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AF9B3410-A887-4242-A454-0BB510EF008C}" srcId="{28A08CA5-4005-4EB8-BED5-3A9C061B1CDB}" destId="{34F1D817-6A09-4F20-9D10-8BB7A9250142}" srcOrd="0" destOrd="0" parTransId="{0B8447D8-6D3E-4689-B742-846F1E13DC84}" sibTransId="{B933C677-A98E-46C4-B1C7-B09AA8281028}"/>
    <dgm:cxn modelId="{2BE80515-3E56-4536-AA47-785C337714A7}" type="presOf" srcId="{DB825FE4-109D-420C-91A2-B49520CF34F0}" destId="{6001DA35-694E-4BAB-941C-49DFACF4AD02}" srcOrd="0" destOrd="0" presId="urn:microsoft.com/office/officeart/2005/8/layout/cycle3"/>
    <dgm:cxn modelId="{DBEC4144-2A5F-40B8-B934-83CFFD306082}" srcId="{28A08CA5-4005-4EB8-BED5-3A9C061B1CDB}" destId="{DB825FE4-109D-420C-91A2-B49520CF34F0}" srcOrd="2" destOrd="0" parTransId="{686ACCA7-590D-427F-B3B5-ECD5722B9E8F}" sibTransId="{3903C9F9-665C-4C5E-A499-7792066F3C9B}"/>
    <dgm:cxn modelId="{33001A6B-8B93-4A7B-BB7E-CD40AF324698}" type="presOf" srcId="{28A08CA5-4005-4EB8-BED5-3A9C061B1CDB}" destId="{D3A399AA-A33B-4592-99B3-E347281F3F3C}" srcOrd="0" destOrd="0" presId="urn:microsoft.com/office/officeart/2005/8/layout/cycle3"/>
    <dgm:cxn modelId="{EC28326E-3369-4FA6-AE81-CB123D4F1E72}" type="presOf" srcId="{2FD93F61-A45E-49D6-92FA-C81767744015}" destId="{05D55D5C-0D48-4AE2-AF2E-ECBF672B68FC}" srcOrd="0" destOrd="0" presId="urn:microsoft.com/office/officeart/2005/8/layout/cycle3"/>
    <dgm:cxn modelId="{FF170179-41B6-4389-BDEA-336844DC8A09}" type="presOf" srcId="{B933C677-A98E-46C4-B1C7-B09AA8281028}" destId="{CDD9007E-E2FA-4402-9733-53158EB961A7}" srcOrd="0" destOrd="0" presId="urn:microsoft.com/office/officeart/2005/8/layout/cycle3"/>
    <dgm:cxn modelId="{3B5FEA59-0BF4-4585-A797-9FF78042EC53}" type="presOf" srcId="{34F1D817-6A09-4F20-9D10-8BB7A9250142}" destId="{FB7ECAA6-D94E-4079-9DAA-DD89D8DB11B4}" srcOrd="0" destOrd="0" presId="urn:microsoft.com/office/officeart/2005/8/layout/cycle3"/>
    <dgm:cxn modelId="{57702396-02C5-4D84-827E-D72538191442}" srcId="{28A08CA5-4005-4EB8-BED5-3A9C061B1CDB}" destId="{2FD93F61-A45E-49D6-92FA-C81767744015}" srcOrd="1" destOrd="0" parTransId="{21B60F9B-4036-4845-B6EC-55B155E14AE1}" sibTransId="{5A1550F9-E089-4A4F-85F8-6CBF79EADD82}"/>
    <dgm:cxn modelId="{975A25DC-F8BB-43CF-A78C-03182517B8EC}" srcId="{28A08CA5-4005-4EB8-BED5-3A9C061B1CDB}" destId="{4ACED64B-AF15-47ED-AA49-9C3C00BAEBEC}" srcOrd="3" destOrd="0" parTransId="{8A657911-FC1A-4FD2-A21E-9AA1DCD92F70}" sibTransId="{DF793701-CCBE-4E00-83D2-BC117C31D369}"/>
    <dgm:cxn modelId="{61C423EB-7CE9-45B1-9075-631765DD0C60}" type="presOf" srcId="{4ACED64B-AF15-47ED-AA49-9C3C00BAEBEC}" destId="{20DDF789-40DE-4BA8-892C-5F146661DD84}" srcOrd="0" destOrd="0" presId="urn:microsoft.com/office/officeart/2005/8/layout/cycle3"/>
    <dgm:cxn modelId="{04B8024A-47E0-4BB7-A1EF-F5EEDDF0AD95}" type="presParOf" srcId="{D3A399AA-A33B-4592-99B3-E347281F3F3C}" destId="{DA874002-B417-43B3-863A-3974A178828C}" srcOrd="0" destOrd="0" presId="urn:microsoft.com/office/officeart/2005/8/layout/cycle3"/>
    <dgm:cxn modelId="{73967F16-FABF-47B7-A25C-DC973BD16684}" type="presParOf" srcId="{DA874002-B417-43B3-863A-3974A178828C}" destId="{FB7ECAA6-D94E-4079-9DAA-DD89D8DB11B4}" srcOrd="0" destOrd="0" presId="urn:microsoft.com/office/officeart/2005/8/layout/cycle3"/>
    <dgm:cxn modelId="{5E82C62B-7FBC-4E5E-B17E-C93FE0CFD173}" type="presParOf" srcId="{DA874002-B417-43B3-863A-3974A178828C}" destId="{CDD9007E-E2FA-4402-9733-53158EB961A7}" srcOrd="1" destOrd="0" presId="urn:microsoft.com/office/officeart/2005/8/layout/cycle3"/>
    <dgm:cxn modelId="{F233510E-8E5B-4916-BFA3-DD1EE4AE7C13}" type="presParOf" srcId="{DA874002-B417-43B3-863A-3974A178828C}" destId="{05D55D5C-0D48-4AE2-AF2E-ECBF672B68FC}" srcOrd="2" destOrd="0" presId="urn:microsoft.com/office/officeart/2005/8/layout/cycle3"/>
    <dgm:cxn modelId="{5C42DD60-40F3-4246-8D93-F5274F4057B2}" type="presParOf" srcId="{DA874002-B417-43B3-863A-3974A178828C}" destId="{6001DA35-694E-4BAB-941C-49DFACF4AD02}" srcOrd="3" destOrd="0" presId="urn:microsoft.com/office/officeart/2005/8/layout/cycle3"/>
    <dgm:cxn modelId="{6A755DF0-770E-40F7-B8EE-9DAD949904B1}" type="presParOf" srcId="{DA874002-B417-43B3-863A-3974A178828C}" destId="{20DDF789-40DE-4BA8-892C-5F146661DD8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9007E-E2FA-4402-9733-53158EB961A7}">
      <dsp:nvSpPr>
        <dsp:cNvPr id="0" name=""/>
        <dsp:cNvSpPr/>
      </dsp:nvSpPr>
      <dsp:spPr>
        <a:xfrm>
          <a:off x="736671" y="-63599"/>
          <a:ext cx="3767330" cy="3767330"/>
        </a:xfrm>
        <a:prstGeom prst="circularArrow">
          <a:avLst>
            <a:gd name="adj1" fmla="val 4668"/>
            <a:gd name="adj2" fmla="val 272909"/>
            <a:gd name="adj3" fmla="val 13061288"/>
            <a:gd name="adj4" fmla="val 17876143"/>
            <a:gd name="adj5" fmla="val 4847"/>
          </a:avLst>
        </a:prstGeom>
        <a:solidFill>
          <a:schemeClr val="bg1"/>
        </a:solidFill>
        <a:ln>
          <a:noFill/>
        </a:ln>
        <a:effectLst/>
        <a:scene3d>
          <a:camera prst="perspectiveRelaxedModerately" fov="0" zoom="92000">
            <a:rot lat="20400000" lon="0" rev="0"/>
          </a:camera>
          <a:lightRig rig="glow" dir="t"/>
        </a:scene3d>
        <a:sp3d z="-152400" prstMaterial="plastic"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ECAA6-D94E-4079-9DAA-DD89D8DB11B4}">
      <dsp:nvSpPr>
        <dsp:cNvPr id="0" name=""/>
        <dsp:cNvSpPr/>
      </dsp:nvSpPr>
      <dsp:spPr>
        <a:xfrm>
          <a:off x="1440673" y="0"/>
          <a:ext cx="2359326" cy="1179663"/>
        </a:xfrm>
        <a:prstGeom prst="round2DiagRect">
          <a:avLst/>
        </a:prstGeom>
        <a:solidFill>
          <a:srgbClr val="F39258"/>
        </a:solidFill>
        <a:ln>
          <a:noFill/>
        </a:ln>
        <a:effectLst/>
        <a:scene3d>
          <a:camera prst="perspectiveRelaxedModerately" fov="0" zoom="92000">
            <a:rot lat="20400000" lon="0" rev="0"/>
          </a:camera>
          <a:lightRig rig="glow" dir="t"/>
        </a:scene3d>
        <a:sp3d prstMaterial="plastic">
          <a:bevelB w="25400" h="254000"/>
          <a:extrusionClr>
            <a:srgbClr val="EE4023"/>
          </a:extrusionClr>
          <a:contourClr>
            <a:srgbClr val="F3925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+mj-lt"/>
            </a:rPr>
            <a:t>Data-Upcycling</a:t>
          </a:r>
        </a:p>
      </dsp:txBody>
      <dsp:txXfrm>
        <a:off x="1498259" y="57586"/>
        <a:ext cx="2244154" cy="1064491"/>
      </dsp:txXfrm>
    </dsp:sp>
    <dsp:sp modelId="{05D55D5C-0D48-4AE2-AF2E-ECBF672B68FC}">
      <dsp:nvSpPr>
        <dsp:cNvPr id="0" name=""/>
        <dsp:cNvSpPr/>
      </dsp:nvSpPr>
      <dsp:spPr>
        <a:xfrm>
          <a:off x="2793395" y="1353365"/>
          <a:ext cx="2359326" cy="1179663"/>
        </a:xfrm>
        <a:prstGeom prst="round2DiagRect">
          <a:avLst/>
        </a:prstGeom>
        <a:solidFill>
          <a:srgbClr val="F39258"/>
        </a:solidFill>
        <a:ln>
          <a:noFill/>
        </a:ln>
        <a:effectLst/>
        <a:scene3d>
          <a:camera prst="perspectiveRelaxedModerately" fov="0" zoom="92000">
            <a:rot lat="20400000" lon="0" rev="0"/>
          </a:camera>
          <a:lightRig rig="glow" dir="t"/>
        </a:scene3d>
        <a:sp3d prstMaterial="plastic">
          <a:bevelB w="254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prstClr val="white"/>
              </a:solidFill>
              <a:latin typeface="IBM Plex Sans"/>
              <a:ea typeface="+mn-ea"/>
              <a:cs typeface="+mn-cs"/>
            </a:rPr>
            <a:t>"Cyber-physical" System Visibility</a:t>
          </a:r>
        </a:p>
      </dsp:txBody>
      <dsp:txXfrm>
        <a:off x="2850981" y="1410951"/>
        <a:ext cx="2244154" cy="1064491"/>
      </dsp:txXfrm>
    </dsp:sp>
    <dsp:sp modelId="{6001DA35-694E-4BAB-941C-49DFACF4AD02}">
      <dsp:nvSpPr>
        <dsp:cNvPr id="0" name=""/>
        <dsp:cNvSpPr/>
      </dsp:nvSpPr>
      <dsp:spPr>
        <a:xfrm>
          <a:off x="1440673" y="2706731"/>
          <a:ext cx="2359326" cy="1179663"/>
        </a:xfrm>
        <a:prstGeom prst="round2DiagRect">
          <a:avLst/>
        </a:prstGeom>
        <a:solidFill>
          <a:srgbClr val="F39258"/>
        </a:solidFill>
        <a:ln>
          <a:noFill/>
        </a:ln>
        <a:effectLst/>
        <a:scene3d>
          <a:camera prst="perspectiveRelaxedModerately" fov="0" zoom="92000">
            <a:rot lat="20400000" lon="0" rev="0"/>
          </a:camera>
          <a:lightRig rig="glow" dir="t"/>
        </a:scene3d>
        <a:sp3d prstMaterial="plastic">
          <a:bevelB w="254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prstClr val="white"/>
              </a:solidFill>
              <a:latin typeface="IBM Plex Sans"/>
              <a:ea typeface="+mn-ea"/>
              <a:cs typeface="+mn-cs"/>
            </a:rPr>
            <a:t>Automated Threat &amp; Early Warning Assessment</a:t>
          </a:r>
        </a:p>
      </dsp:txBody>
      <dsp:txXfrm>
        <a:off x="1498259" y="2764317"/>
        <a:ext cx="2244154" cy="1064491"/>
      </dsp:txXfrm>
    </dsp:sp>
    <dsp:sp modelId="{20DDF789-40DE-4BA8-892C-5F146661DD84}">
      <dsp:nvSpPr>
        <dsp:cNvPr id="0" name=""/>
        <dsp:cNvSpPr/>
      </dsp:nvSpPr>
      <dsp:spPr>
        <a:xfrm>
          <a:off x="87951" y="1353365"/>
          <a:ext cx="2359326" cy="1179663"/>
        </a:xfrm>
        <a:prstGeom prst="round2DiagRect">
          <a:avLst/>
        </a:prstGeom>
        <a:solidFill>
          <a:srgbClr val="F39258"/>
        </a:solidFill>
        <a:ln>
          <a:noFill/>
        </a:ln>
        <a:effectLst/>
        <a:scene3d>
          <a:camera prst="perspectiveRelaxedModerately" fov="0" zoom="92000">
            <a:rot lat="20400000" lon="0" rev="0"/>
          </a:camera>
          <a:lightRig rig="glow" dir="t"/>
        </a:scene3d>
        <a:sp3d prstMaterial="plastic">
          <a:bevelB w="254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+mj-lt"/>
            </a:rPr>
            <a:t>"Control-Aware" Response</a:t>
          </a:r>
        </a:p>
      </dsp:txBody>
      <dsp:txXfrm>
        <a:off x="145537" y="1410951"/>
        <a:ext cx="2244154" cy="106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5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 userDrawn="1">
          <p15:clr>
            <a:srgbClr val="5ACBF0"/>
          </p15:clr>
        </p15:guide>
        <p15:guide id="2" pos="7561" userDrawn="1">
          <p15:clr>
            <a:srgbClr val="5ACBF0"/>
          </p15:clr>
        </p15:guide>
        <p15:guide id="3" orient="horz" pos="96" userDrawn="1">
          <p15:clr>
            <a:srgbClr val="5ACBF0"/>
          </p15:clr>
        </p15:guide>
        <p15:guide id="4" orient="horz" pos="4200" userDrawn="1">
          <p15:clr>
            <a:srgbClr val="5ACBF0"/>
          </p15:clr>
        </p15:guide>
        <p15:guide id="5" pos="1200" userDrawn="1">
          <p15:clr>
            <a:srgbClr val="5ACBF0"/>
          </p15:clr>
        </p15:guide>
        <p15:guide id="6" pos="650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4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9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8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6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WWVM_Rj86Y?feature=oembed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7700E-D50E-4AE8-A762-615E13B03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t="12251" r="19515" b="5497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 descr="Cyberlens logo">
            <a:extLst>
              <a:ext uri="{FF2B5EF4-FFF2-40B4-BE49-F238E27FC236}">
                <a16:creationId xmlns:a16="http://schemas.microsoft.com/office/drawing/2014/main" id="{086E4960-4F7A-485C-9914-E9B3FAD60F5C}"/>
              </a:ext>
            </a:extLst>
          </p:cNvPr>
          <p:cNvGrpSpPr/>
          <p:nvPr/>
        </p:nvGrpSpPr>
        <p:grpSpPr>
          <a:xfrm>
            <a:off x="2106569" y="3084695"/>
            <a:ext cx="3800562" cy="688610"/>
            <a:chOff x="1222375" y="1031875"/>
            <a:chExt cx="10058401" cy="1822450"/>
          </a:xfrm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2B1971E4-6137-4C7D-A53F-432A94BAD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00138"/>
              <a:ext cx="1685925" cy="1685925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1FFE42CC-D48A-4018-828E-6089BC27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375" y="1031875"/>
              <a:ext cx="1822450" cy="1822450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AC4184F1-F220-4486-8FE9-5DFED5DE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00138"/>
              <a:ext cx="1685925" cy="1685925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7845593B-B7D5-4CA3-84AF-3FB11F5AD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1031875"/>
              <a:ext cx="1822450" cy="1822450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139B8EDA-B199-4A11-9571-F5DC0907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0" y="1341438"/>
              <a:ext cx="369888" cy="369888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76DB3296-B21E-4F88-B18F-25FFD7ECB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1185863"/>
              <a:ext cx="1290638" cy="1512888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90AE8DE5-08F3-44B3-940F-BF0F7E2C9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413" y="1109663"/>
              <a:ext cx="7726363" cy="1571625"/>
            </a:xfrm>
            <a:custGeom>
              <a:avLst/>
              <a:gdLst>
                <a:gd name="T0" fmla="*/ 1386 w 19470"/>
                <a:gd name="T1" fmla="*/ 1522 h 3962"/>
                <a:gd name="T2" fmla="*/ 656 w 19470"/>
                <a:gd name="T3" fmla="*/ 1623 h 3962"/>
                <a:gd name="T4" fmla="*/ 521 w 19470"/>
                <a:gd name="T5" fmla="*/ 2447 h 3962"/>
                <a:gd name="T6" fmla="*/ 1294 w 19470"/>
                <a:gd name="T7" fmla="*/ 2766 h 3962"/>
                <a:gd name="T8" fmla="*/ 1598 w 19470"/>
                <a:gd name="T9" fmla="*/ 3085 h 3962"/>
                <a:gd name="T10" fmla="*/ 695 w 19470"/>
                <a:gd name="T11" fmla="*/ 3135 h 3962"/>
                <a:gd name="T12" fmla="*/ 111 w 19470"/>
                <a:gd name="T13" fmla="*/ 2613 h 3962"/>
                <a:gd name="T14" fmla="*/ 53 w 19470"/>
                <a:gd name="T15" fmla="*/ 1776 h 3962"/>
                <a:gd name="T16" fmla="*/ 576 w 19470"/>
                <a:gd name="T17" fmla="*/ 1165 h 3962"/>
                <a:gd name="T18" fmla="*/ 1459 w 19470"/>
                <a:gd name="T19" fmla="*/ 1104 h 3962"/>
                <a:gd name="T20" fmla="*/ 3020 w 19470"/>
                <a:gd name="T21" fmla="*/ 3871 h 3962"/>
                <a:gd name="T22" fmla="*/ 2548 w 19470"/>
                <a:gd name="T23" fmla="*/ 3562 h 3962"/>
                <a:gd name="T24" fmla="*/ 4408 w 19470"/>
                <a:gd name="T25" fmla="*/ 1091 h 3962"/>
                <a:gd name="T26" fmla="*/ 6886 w 19470"/>
                <a:gd name="T27" fmla="*/ 2645 h 3962"/>
                <a:gd name="T28" fmla="*/ 6196 w 19470"/>
                <a:gd name="T29" fmla="*/ 3185 h 3962"/>
                <a:gd name="T30" fmla="*/ 5415 w 19470"/>
                <a:gd name="T31" fmla="*/ 3025 h 3962"/>
                <a:gd name="T32" fmla="*/ 5545 w 19470"/>
                <a:gd name="T33" fmla="*/ 1139 h 3962"/>
                <a:gd name="T34" fmla="*/ 6406 w 19470"/>
                <a:gd name="T35" fmla="*/ 1131 h 3962"/>
                <a:gd name="T36" fmla="*/ 6537 w 19470"/>
                <a:gd name="T37" fmla="*/ 2231 h 3962"/>
                <a:gd name="T38" fmla="*/ 6159 w 19470"/>
                <a:gd name="T39" fmla="*/ 1495 h 3962"/>
                <a:gd name="T40" fmla="*/ 5409 w 19470"/>
                <a:gd name="T41" fmla="*/ 1694 h 3962"/>
                <a:gd name="T42" fmla="*/ 5449 w 19470"/>
                <a:gd name="T43" fmla="*/ 2607 h 3962"/>
                <a:gd name="T44" fmla="*/ 6214 w 19470"/>
                <a:gd name="T45" fmla="*/ 2726 h 3962"/>
                <a:gd name="T46" fmla="*/ 8139 w 19470"/>
                <a:gd name="T47" fmla="*/ 2703 h 3962"/>
                <a:gd name="T48" fmla="*/ 9075 w 19470"/>
                <a:gd name="T49" fmla="*/ 2625 h 3962"/>
                <a:gd name="T50" fmla="*/ 8703 w 19470"/>
                <a:gd name="T51" fmla="*/ 3193 h 3962"/>
                <a:gd name="T52" fmla="*/ 7880 w 19470"/>
                <a:gd name="T53" fmla="*/ 3015 h 3962"/>
                <a:gd name="T54" fmla="*/ 7456 w 19470"/>
                <a:gd name="T55" fmla="*/ 2424 h 3962"/>
                <a:gd name="T56" fmla="*/ 7578 w 19470"/>
                <a:gd name="T57" fmla="*/ 1545 h 3962"/>
                <a:gd name="T58" fmla="*/ 8246 w 19470"/>
                <a:gd name="T59" fmla="*/ 1069 h 3962"/>
                <a:gd name="T60" fmla="*/ 9315 w 19470"/>
                <a:gd name="T61" fmla="*/ 1495 h 3962"/>
                <a:gd name="T62" fmla="*/ 7984 w 19470"/>
                <a:gd name="T63" fmla="*/ 1672 h 3962"/>
                <a:gd name="T64" fmla="*/ 8847 w 19470"/>
                <a:gd name="T65" fmla="*/ 1555 h 3962"/>
                <a:gd name="T66" fmla="*/ 8174 w 19470"/>
                <a:gd name="T67" fmla="*/ 1496 h 3962"/>
                <a:gd name="T68" fmla="*/ 10652 w 19470"/>
                <a:gd name="T69" fmla="*/ 1692 h 3962"/>
                <a:gd name="T70" fmla="*/ 10733 w 19470"/>
                <a:gd name="T71" fmla="*/ 1161 h 3962"/>
                <a:gd name="T72" fmla="*/ 13394 w 19470"/>
                <a:gd name="T73" fmla="*/ 2269 h 3962"/>
                <a:gd name="T74" fmla="*/ 13907 w 19470"/>
                <a:gd name="T75" fmla="*/ 2799 h 3962"/>
                <a:gd name="T76" fmla="*/ 14743 w 19470"/>
                <a:gd name="T77" fmla="*/ 2984 h 3962"/>
                <a:gd name="T78" fmla="*/ 13937 w 19470"/>
                <a:gd name="T79" fmla="*/ 3199 h 3962"/>
                <a:gd name="T80" fmla="*/ 13239 w 19470"/>
                <a:gd name="T81" fmla="*/ 2875 h 3962"/>
                <a:gd name="T82" fmla="*/ 12943 w 19470"/>
                <a:gd name="T83" fmla="*/ 2127 h 3962"/>
                <a:gd name="T84" fmla="*/ 13292 w 19470"/>
                <a:gd name="T85" fmla="*/ 1320 h 3962"/>
                <a:gd name="T86" fmla="*/ 14064 w 19470"/>
                <a:gd name="T87" fmla="*/ 1045 h 3962"/>
                <a:gd name="T88" fmla="*/ 14958 w 19470"/>
                <a:gd name="T89" fmla="*/ 1843 h 3962"/>
                <a:gd name="T90" fmla="*/ 13416 w 19470"/>
                <a:gd name="T91" fmla="*/ 1868 h 3962"/>
                <a:gd name="T92" fmla="*/ 14201 w 19470"/>
                <a:gd name="T93" fmla="*/ 1453 h 3962"/>
                <a:gd name="T94" fmla="*/ 17183 w 19470"/>
                <a:gd name="T95" fmla="*/ 1298 h 3962"/>
                <a:gd name="T96" fmla="*/ 16873 w 19470"/>
                <a:gd name="T97" fmla="*/ 1688 h 3962"/>
                <a:gd name="T98" fmla="*/ 16350 w 19470"/>
                <a:gd name="T99" fmla="*/ 1458 h 3962"/>
                <a:gd name="T100" fmla="*/ 16000 w 19470"/>
                <a:gd name="T101" fmla="*/ 3157 h 3962"/>
                <a:gd name="T102" fmla="*/ 16877 w 19470"/>
                <a:gd name="T103" fmla="*/ 1087 h 3962"/>
                <a:gd name="T104" fmla="*/ 18715 w 19470"/>
                <a:gd name="T105" fmla="*/ 1428 h 3962"/>
                <a:gd name="T106" fmla="*/ 18468 w 19470"/>
                <a:gd name="T107" fmla="*/ 1730 h 3962"/>
                <a:gd name="T108" fmla="*/ 19335 w 19470"/>
                <a:gd name="T109" fmla="*/ 2212 h 3962"/>
                <a:gd name="T110" fmla="*/ 19346 w 19470"/>
                <a:gd name="T111" fmla="*/ 2947 h 3962"/>
                <a:gd name="T112" fmla="*/ 18483 w 19470"/>
                <a:gd name="T113" fmla="*/ 3185 h 3962"/>
                <a:gd name="T114" fmla="*/ 18193 w 19470"/>
                <a:gd name="T115" fmla="*/ 2596 h 3962"/>
                <a:gd name="T116" fmla="*/ 18990 w 19470"/>
                <a:gd name="T117" fmla="*/ 2720 h 3962"/>
                <a:gd name="T118" fmla="*/ 18745 w 19470"/>
                <a:gd name="T119" fmla="*/ 2332 h 3962"/>
                <a:gd name="T120" fmla="*/ 18004 w 19470"/>
                <a:gd name="T121" fmla="*/ 1746 h 3962"/>
                <a:gd name="T122" fmla="*/ 18404 w 19470"/>
                <a:gd name="T123" fmla="*/ 1095 h 3962"/>
                <a:gd name="T124" fmla="*/ 19213 w 19470"/>
                <a:gd name="T125" fmla="*/ 116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470" h="3962">
                  <a:moveTo>
                    <a:pt x="1606" y="1173"/>
                  </a:moveTo>
                  <a:lnTo>
                    <a:pt x="1606" y="1173"/>
                  </a:lnTo>
                  <a:lnTo>
                    <a:pt x="1634" y="1189"/>
                  </a:lnTo>
                  <a:lnTo>
                    <a:pt x="1661" y="1206"/>
                  </a:lnTo>
                  <a:lnTo>
                    <a:pt x="1687" y="1224"/>
                  </a:lnTo>
                  <a:lnTo>
                    <a:pt x="1713" y="1243"/>
                  </a:lnTo>
                  <a:lnTo>
                    <a:pt x="1738" y="1262"/>
                  </a:lnTo>
                  <a:lnTo>
                    <a:pt x="1762" y="1282"/>
                  </a:lnTo>
                  <a:lnTo>
                    <a:pt x="1786" y="1302"/>
                  </a:lnTo>
                  <a:lnTo>
                    <a:pt x="1809" y="1325"/>
                  </a:lnTo>
                  <a:lnTo>
                    <a:pt x="1830" y="1346"/>
                  </a:lnTo>
                  <a:lnTo>
                    <a:pt x="1852" y="1370"/>
                  </a:lnTo>
                  <a:lnTo>
                    <a:pt x="1873" y="1393"/>
                  </a:lnTo>
                  <a:lnTo>
                    <a:pt x="1893" y="1418"/>
                  </a:lnTo>
                  <a:lnTo>
                    <a:pt x="1913" y="1444"/>
                  </a:lnTo>
                  <a:lnTo>
                    <a:pt x="1931" y="1469"/>
                  </a:lnTo>
                  <a:lnTo>
                    <a:pt x="1949" y="1496"/>
                  </a:lnTo>
                  <a:lnTo>
                    <a:pt x="1966" y="1524"/>
                  </a:lnTo>
                  <a:lnTo>
                    <a:pt x="1655" y="1768"/>
                  </a:lnTo>
                  <a:lnTo>
                    <a:pt x="1655" y="1768"/>
                  </a:lnTo>
                  <a:lnTo>
                    <a:pt x="1626" y="1730"/>
                  </a:lnTo>
                  <a:lnTo>
                    <a:pt x="1597" y="1694"/>
                  </a:lnTo>
                  <a:lnTo>
                    <a:pt x="1567" y="1661"/>
                  </a:lnTo>
                  <a:lnTo>
                    <a:pt x="1536" y="1630"/>
                  </a:lnTo>
                  <a:lnTo>
                    <a:pt x="1504" y="1602"/>
                  </a:lnTo>
                  <a:lnTo>
                    <a:pt x="1472" y="1575"/>
                  </a:lnTo>
                  <a:lnTo>
                    <a:pt x="1439" y="1552"/>
                  </a:lnTo>
                  <a:lnTo>
                    <a:pt x="1403" y="1532"/>
                  </a:lnTo>
                  <a:lnTo>
                    <a:pt x="1386" y="1522"/>
                  </a:lnTo>
                  <a:lnTo>
                    <a:pt x="1369" y="1513"/>
                  </a:lnTo>
                  <a:lnTo>
                    <a:pt x="1351" y="1505"/>
                  </a:lnTo>
                  <a:lnTo>
                    <a:pt x="1333" y="1497"/>
                  </a:lnTo>
                  <a:lnTo>
                    <a:pt x="1315" y="1490"/>
                  </a:lnTo>
                  <a:lnTo>
                    <a:pt x="1296" y="1483"/>
                  </a:lnTo>
                  <a:lnTo>
                    <a:pt x="1277" y="1477"/>
                  </a:lnTo>
                  <a:lnTo>
                    <a:pt x="1258" y="1473"/>
                  </a:lnTo>
                  <a:lnTo>
                    <a:pt x="1239" y="1467"/>
                  </a:lnTo>
                  <a:lnTo>
                    <a:pt x="1219" y="1463"/>
                  </a:lnTo>
                  <a:lnTo>
                    <a:pt x="1200" y="1460"/>
                  </a:lnTo>
                  <a:lnTo>
                    <a:pt x="1180" y="1458"/>
                  </a:lnTo>
                  <a:lnTo>
                    <a:pt x="1140" y="1453"/>
                  </a:lnTo>
                  <a:lnTo>
                    <a:pt x="1098" y="1452"/>
                  </a:lnTo>
                  <a:lnTo>
                    <a:pt x="1098" y="1452"/>
                  </a:lnTo>
                  <a:lnTo>
                    <a:pt x="1064" y="1453"/>
                  </a:lnTo>
                  <a:lnTo>
                    <a:pt x="1030" y="1456"/>
                  </a:lnTo>
                  <a:lnTo>
                    <a:pt x="997" y="1459"/>
                  </a:lnTo>
                  <a:lnTo>
                    <a:pt x="963" y="1464"/>
                  </a:lnTo>
                  <a:lnTo>
                    <a:pt x="932" y="1472"/>
                  </a:lnTo>
                  <a:lnTo>
                    <a:pt x="901" y="1480"/>
                  </a:lnTo>
                  <a:lnTo>
                    <a:pt x="870" y="1490"/>
                  </a:lnTo>
                  <a:lnTo>
                    <a:pt x="841" y="1501"/>
                  </a:lnTo>
                  <a:lnTo>
                    <a:pt x="813" y="1513"/>
                  </a:lnTo>
                  <a:lnTo>
                    <a:pt x="785" y="1528"/>
                  </a:lnTo>
                  <a:lnTo>
                    <a:pt x="758" y="1544"/>
                  </a:lnTo>
                  <a:lnTo>
                    <a:pt x="731" y="1562"/>
                  </a:lnTo>
                  <a:lnTo>
                    <a:pt x="706" y="1581"/>
                  </a:lnTo>
                  <a:lnTo>
                    <a:pt x="681" y="1601"/>
                  </a:lnTo>
                  <a:lnTo>
                    <a:pt x="656" y="1623"/>
                  </a:lnTo>
                  <a:lnTo>
                    <a:pt x="634" y="1646"/>
                  </a:lnTo>
                  <a:lnTo>
                    <a:pt x="634" y="1646"/>
                  </a:lnTo>
                  <a:lnTo>
                    <a:pt x="611" y="1671"/>
                  </a:lnTo>
                  <a:lnTo>
                    <a:pt x="591" y="1696"/>
                  </a:lnTo>
                  <a:lnTo>
                    <a:pt x="571" y="1722"/>
                  </a:lnTo>
                  <a:lnTo>
                    <a:pt x="554" y="1749"/>
                  </a:lnTo>
                  <a:lnTo>
                    <a:pt x="536" y="1776"/>
                  </a:lnTo>
                  <a:lnTo>
                    <a:pt x="521" y="1803"/>
                  </a:lnTo>
                  <a:lnTo>
                    <a:pt x="509" y="1832"/>
                  </a:lnTo>
                  <a:lnTo>
                    <a:pt x="496" y="1862"/>
                  </a:lnTo>
                  <a:lnTo>
                    <a:pt x="485" y="1892"/>
                  </a:lnTo>
                  <a:lnTo>
                    <a:pt x="476" y="1922"/>
                  </a:lnTo>
                  <a:lnTo>
                    <a:pt x="468" y="1954"/>
                  </a:lnTo>
                  <a:lnTo>
                    <a:pt x="461" y="1986"/>
                  </a:lnTo>
                  <a:lnTo>
                    <a:pt x="457" y="2020"/>
                  </a:lnTo>
                  <a:lnTo>
                    <a:pt x="453" y="2053"/>
                  </a:lnTo>
                  <a:lnTo>
                    <a:pt x="451" y="2087"/>
                  </a:lnTo>
                  <a:lnTo>
                    <a:pt x="451" y="2121"/>
                  </a:lnTo>
                  <a:lnTo>
                    <a:pt x="451" y="2121"/>
                  </a:lnTo>
                  <a:lnTo>
                    <a:pt x="451" y="2158"/>
                  </a:lnTo>
                  <a:lnTo>
                    <a:pt x="453" y="2193"/>
                  </a:lnTo>
                  <a:lnTo>
                    <a:pt x="457" y="2227"/>
                  </a:lnTo>
                  <a:lnTo>
                    <a:pt x="461" y="2260"/>
                  </a:lnTo>
                  <a:lnTo>
                    <a:pt x="468" y="2294"/>
                  </a:lnTo>
                  <a:lnTo>
                    <a:pt x="476" y="2326"/>
                  </a:lnTo>
                  <a:lnTo>
                    <a:pt x="485" y="2357"/>
                  </a:lnTo>
                  <a:lnTo>
                    <a:pt x="496" y="2388"/>
                  </a:lnTo>
                  <a:lnTo>
                    <a:pt x="509" y="2418"/>
                  </a:lnTo>
                  <a:lnTo>
                    <a:pt x="521" y="2447"/>
                  </a:lnTo>
                  <a:lnTo>
                    <a:pt x="536" y="2475"/>
                  </a:lnTo>
                  <a:lnTo>
                    <a:pt x="554" y="2502"/>
                  </a:lnTo>
                  <a:lnTo>
                    <a:pt x="571" y="2529"/>
                  </a:lnTo>
                  <a:lnTo>
                    <a:pt x="591" y="2555"/>
                  </a:lnTo>
                  <a:lnTo>
                    <a:pt x="611" y="2579"/>
                  </a:lnTo>
                  <a:lnTo>
                    <a:pt x="634" y="2604"/>
                  </a:lnTo>
                  <a:lnTo>
                    <a:pt x="634" y="2604"/>
                  </a:lnTo>
                  <a:lnTo>
                    <a:pt x="656" y="2628"/>
                  </a:lnTo>
                  <a:lnTo>
                    <a:pt x="681" y="2649"/>
                  </a:lnTo>
                  <a:lnTo>
                    <a:pt x="706" y="2669"/>
                  </a:lnTo>
                  <a:lnTo>
                    <a:pt x="731" y="2688"/>
                  </a:lnTo>
                  <a:lnTo>
                    <a:pt x="758" y="2705"/>
                  </a:lnTo>
                  <a:lnTo>
                    <a:pt x="785" y="2721"/>
                  </a:lnTo>
                  <a:lnTo>
                    <a:pt x="813" y="2735"/>
                  </a:lnTo>
                  <a:lnTo>
                    <a:pt x="841" y="2748"/>
                  </a:lnTo>
                  <a:lnTo>
                    <a:pt x="870" y="2759"/>
                  </a:lnTo>
                  <a:lnTo>
                    <a:pt x="901" y="2769"/>
                  </a:lnTo>
                  <a:lnTo>
                    <a:pt x="932" y="2776"/>
                  </a:lnTo>
                  <a:lnTo>
                    <a:pt x="963" y="2784"/>
                  </a:lnTo>
                  <a:lnTo>
                    <a:pt x="997" y="2789"/>
                  </a:lnTo>
                  <a:lnTo>
                    <a:pt x="1030" y="2792"/>
                  </a:lnTo>
                  <a:lnTo>
                    <a:pt x="1064" y="2795"/>
                  </a:lnTo>
                  <a:lnTo>
                    <a:pt x="1098" y="2796"/>
                  </a:lnTo>
                  <a:lnTo>
                    <a:pt x="1098" y="2796"/>
                  </a:lnTo>
                  <a:lnTo>
                    <a:pt x="1139" y="2795"/>
                  </a:lnTo>
                  <a:lnTo>
                    <a:pt x="1180" y="2790"/>
                  </a:lnTo>
                  <a:lnTo>
                    <a:pt x="1218" y="2785"/>
                  </a:lnTo>
                  <a:lnTo>
                    <a:pt x="1257" y="2776"/>
                  </a:lnTo>
                  <a:lnTo>
                    <a:pt x="1294" y="2766"/>
                  </a:lnTo>
                  <a:lnTo>
                    <a:pt x="1331" y="2752"/>
                  </a:lnTo>
                  <a:lnTo>
                    <a:pt x="1367" y="2736"/>
                  </a:lnTo>
                  <a:lnTo>
                    <a:pt x="1402" y="2718"/>
                  </a:lnTo>
                  <a:lnTo>
                    <a:pt x="1437" y="2697"/>
                  </a:lnTo>
                  <a:lnTo>
                    <a:pt x="1470" y="2674"/>
                  </a:lnTo>
                  <a:lnTo>
                    <a:pt x="1503" y="2648"/>
                  </a:lnTo>
                  <a:lnTo>
                    <a:pt x="1534" y="2620"/>
                  </a:lnTo>
                  <a:lnTo>
                    <a:pt x="1566" y="2590"/>
                  </a:lnTo>
                  <a:lnTo>
                    <a:pt x="1596" y="2557"/>
                  </a:lnTo>
                  <a:lnTo>
                    <a:pt x="1626" y="2522"/>
                  </a:lnTo>
                  <a:lnTo>
                    <a:pt x="1655" y="2484"/>
                  </a:lnTo>
                  <a:lnTo>
                    <a:pt x="1966" y="2724"/>
                  </a:lnTo>
                  <a:lnTo>
                    <a:pt x="1966" y="2724"/>
                  </a:lnTo>
                  <a:lnTo>
                    <a:pt x="1947" y="2754"/>
                  </a:lnTo>
                  <a:lnTo>
                    <a:pt x="1928" y="2782"/>
                  </a:lnTo>
                  <a:lnTo>
                    <a:pt x="1908" y="2810"/>
                  </a:lnTo>
                  <a:lnTo>
                    <a:pt x="1887" y="2836"/>
                  </a:lnTo>
                  <a:lnTo>
                    <a:pt x="1866" y="2862"/>
                  </a:lnTo>
                  <a:lnTo>
                    <a:pt x="1844" y="2888"/>
                  </a:lnTo>
                  <a:lnTo>
                    <a:pt x="1822" y="2911"/>
                  </a:lnTo>
                  <a:lnTo>
                    <a:pt x="1799" y="2934"/>
                  </a:lnTo>
                  <a:lnTo>
                    <a:pt x="1776" y="2956"/>
                  </a:lnTo>
                  <a:lnTo>
                    <a:pt x="1752" y="2978"/>
                  </a:lnTo>
                  <a:lnTo>
                    <a:pt x="1728" y="2997"/>
                  </a:lnTo>
                  <a:lnTo>
                    <a:pt x="1703" y="3016"/>
                  </a:lnTo>
                  <a:lnTo>
                    <a:pt x="1678" y="3035"/>
                  </a:lnTo>
                  <a:lnTo>
                    <a:pt x="1652" y="3053"/>
                  </a:lnTo>
                  <a:lnTo>
                    <a:pt x="1626" y="3069"/>
                  </a:lnTo>
                  <a:lnTo>
                    <a:pt x="1598" y="3085"/>
                  </a:lnTo>
                  <a:lnTo>
                    <a:pt x="1571" y="3099"/>
                  </a:lnTo>
                  <a:lnTo>
                    <a:pt x="1544" y="3113"/>
                  </a:lnTo>
                  <a:lnTo>
                    <a:pt x="1515" y="3125"/>
                  </a:lnTo>
                  <a:lnTo>
                    <a:pt x="1486" y="3137"/>
                  </a:lnTo>
                  <a:lnTo>
                    <a:pt x="1456" y="3148"/>
                  </a:lnTo>
                  <a:lnTo>
                    <a:pt x="1426" y="3157"/>
                  </a:lnTo>
                  <a:lnTo>
                    <a:pt x="1395" y="3166"/>
                  </a:lnTo>
                  <a:lnTo>
                    <a:pt x="1364" y="3175"/>
                  </a:lnTo>
                  <a:lnTo>
                    <a:pt x="1332" y="3181"/>
                  </a:lnTo>
                  <a:lnTo>
                    <a:pt x="1300" y="3187"/>
                  </a:lnTo>
                  <a:lnTo>
                    <a:pt x="1266" y="3193"/>
                  </a:lnTo>
                  <a:lnTo>
                    <a:pt x="1233" y="3197"/>
                  </a:lnTo>
                  <a:lnTo>
                    <a:pt x="1199" y="3200"/>
                  </a:lnTo>
                  <a:lnTo>
                    <a:pt x="1165" y="3202"/>
                  </a:lnTo>
                  <a:lnTo>
                    <a:pt x="1130" y="3204"/>
                  </a:lnTo>
                  <a:lnTo>
                    <a:pt x="1094" y="3205"/>
                  </a:lnTo>
                  <a:lnTo>
                    <a:pt x="1094" y="3205"/>
                  </a:lnTo>
                  <a:lnTo>
                    <a:pt x="1037" y="3202"/>
                  </a:lnTo>
                  <a:lnTo>
                    <a:pt x="982" y="3199"/>
                  </a:lnTo>
                  <a:lnTo>
                    <a:pt x="927" y="3193"/>
                  </a:lnTo>
                  <a:lnTo>
                    <a:pt x="900" y="3190"/>
                  </a:lnTo>
                  <a:lnTo>
                    <a:pt x="874" y="3184"/>
                  </a:lnTo>
                  <a:lnTo>
                    <a:pt x="848" y="3179"/>
                  </a:lnTo>
                  <a:lnTo>
                    <a:pt x="821" y="3174"/>
                  </a:lnTo>
                  <a:lnTo>
                    <a:pt x="795" y="3167"/>
                  </a:lnTo>
                  <a:lnTo>
                    <a:pt x="770" y="3160"/>
                  </a:lnTo>
                  <a:lnTo>
                    <a:pt x="745" y="3152"/>
                  </a:lnTo>
                  <a:lnTo>
                    <a:pt x="719" y="3145"/>
                  </a:lnTo>
                  <a:lnTo>
                    <a:pt x="695" y="3135"/>
                  </a:lnTo>
                  <a:lnTo>
                    <a:pt x="671" y="3125"/>
                  </a:lnTo>
                  <a:lnTo>
                    <a:pt x="647" y="3116"/>
                  </a:lnTo>
                  <a:lnTo>
                    <a:pt x="623" y="3105"/>
                  </a:lnTo>
                  <a:lnTo>
                    <a:pt x="600" y="3093"/>
                  </a:lnTo>
                  <a:lnTo>
                    <a:pt x="576" y="3081"/>
                  </a:lnTo>
                  <a:lnTo>
                    <a:pt x="552" y="3069"/>
                  </a:lnTo>
                  <a:lnTo>
                    <a:pt x="530" y="3056"/>
                  </a:lnTo>
                  <a:lnTo>
                    <a:pt x="507" y="3042"/>
                  </a:lnTo>
                  <a:lnTo>
                    <a:pt x="485" y="3028"/>
                  </a:lnTo>
                  <a:lnTo>
                    <a:pt x="464" y="3013"/>
                  </a:lnTo>
                  <a:lnTo>
                    <a:pt x="442" y="2997"/>
                  </a:lnTo>
                  <a:lnTo>
                    <a:pt x="421" y="2981"/>
                  </a:lnTo>
                  <a:lnTo>
                    <a:pt x="399" y="2964"/>
                  </a:lnTo>
                  <a:lnTo>
                    <a:pt x="378" y="2947"/>
                  </a:lnTo>
                  <a:lnTo>
                    <a:pt x="358" y="2928"/>
                  </a:lnTo>
                  <a:lnTo>
                    <a:pt x="318" y="2890"/>
                  </a:lnTo>
                  <a:lnTo>
                    <a:pt x="318" y="2890"/>
                  </a:lnTo>
                  <a:lnTo>
                    <a:pt x="280" y="2850"/>
                  </a:lnTo>
                  <a:lnTo>
                    <a:pt x="260" y="2830"/>
                  </a:lnTo>
                  <a:lnTo>
                    <a:pt x="243" y="2810"/>
                  </a:lnTo>
                  <a:lnTo>
                    <a:pt x="226" y="2789"/>
                  </a:lnTo>
                  <a:lnTo>
                    <a:pt x="210" y="2768"/>
                  </a:lnTo>
                  <a:lnTo>
                    <a:pt x="194" y="2746"/>
                  </a:lnTo>
                  <a:lnTo>
                    <a:pt x="179" y="2725"/>
                  </a:lnTo>
                  <a:lnTo>
                    <a:pt x="164" y="2703"/>
                  </a:lnTo>
                  <a:lnTo>
                    <a:pt x="150" y="2681"/>
                  </a:lnTo>
                  <a:lnTo>
                    <a:pt x="136" y="2659"/>
                  </a:lnTo>
                  <a:lnTo>
                    <a:pt x="124" y="2635"/>
                  </a:lnTo>
                  <a:lnTo>
                    <a:pt x="111" y="2613"/>
                  </a:lnTo>
                  <a:lnTo>
                    <a:pt x="101" y="2589"/>
                  </a:lnTo>
                  <a:lnTo>
                    <a:pt x="89" y="2566"/>
                  </a:lnTo>
                  <a:lnTo>
                    <a:pt x="79" y="2542"/>
                  </a:lnTo>
                  <a:lnTo>
                    <a:pt x="70" y="2517"/>
                  </a:lnTo>
                  <a:lnTo>
                    <a:pt x="60" y="2493"/>
                  </a:lnTo>
                  <a:lnTo>
                    <a:pt x="53" y="2468"/>
                  </a:lnTo>
                  <a:lnTo>
                    <a:pt x="44" y="2444"/>
                  </a:lnTo>
                  <a:lnTo>
                    <a:pt x="38" y="2418"/>
                  </a:lnTo>
                  <a:lnTo>
                    <a:pt x="31" y="2392"/>
                  </a:lnTo>
                  <a:lnTo>
                    <a:pt x="25" y="2366"/>
                  </a:lnTo>
                  <a:lnTo>
                    <a:pt x="19" y="2341"/>
                  </a:lnTo>
                  <a:lnTo>
                    <a:pt x="15" y="2314"/>
                  </a:lnTo>
                  <a:lnTo>
                    <a:pt x="11" y="2287"/>
                  </a:lnTo>
                  <a:lnTo>
                    <a:pt x="8" y="2260"/>
                  </a:lnTo>
                  <a:lnTo>
                    <a:pt x="4" y="2234"/>
                  </a:lnTo>
                  <a:lnTo>
                    <a:pt x="1" y="2178"/>
                  </a:lnTo>
                  <a:lnTo>
                    <a:pt x="0" y="2121"/>
                  </a:lnTo>
                  <a:lnTo>
                    <a:pt x="0" y="2121"/>
                  </a:lnTo>
                  <a:lnTo>
                    <a:pt x="1" y="2066"/>
                  </a:lnTo>
                  <a:lnTo>
                    <a:pt x="4" y="2010"/>
                  </a:lnTo>
                  <a:lnTo>
                    <a:pt x="8" y="1983"/>
                  </a:lnTo>
                  <a:lnTo>
                    <a:pt x="11" y="1956"/>
                  </a:lnTo>
                  <a:lnTo>
                    <a:pt x="15" y="1930"/>
                  </a:lnTo>
                  <a:lnTo>
                    <a:pt x="19" y="1903"/>
                  </a:lnTo>
                  <a:lnTo>
                    <a:pt x="25" y="1877"/>
                  </a:lnTo>
                  <a:lnTo>
                    <a:pt x="31" y="1852"/>
                  </a:lnTo>
                  <a:lnTo>
                    <a:pt x="38" y="1826"/>
                  </a:lnTo>
                  <a:lnTo>
                    <a:pt x="44" y="1801"/>
                  </a:lnTo>
                  <a:lnTo>
                    <a:pt x="53" y="1776"/>
                  </a:lnTo>
                  <a:lnTo>
                    <a:pt x="60" y="1751"/>
                  </a:lnTo>
                  <a:lnTo>
                    <a:pt x="70" y="1727"/>
                  </a:lnTo>
                  <a:lnTo>
                    <a:pt x="79" y="1703"/>
                  </a:lnTo>
                  <a:lnTo>
                    <a:pt x="89" y="1679"/>
                  </a:lnTo>
                  <a:lnTo>
                    <a:pt x="101" y="1656"/>
                  </a:lnTo>
                  <a:lnTo>
                    <a:pt x="111" y="1632"/>
                  </a:lnTo>
                  <a:lnTo>
                    <a:pt x="124" y="1610"/>
                  </a:lnTo>
                  <a:lnTo>
                    <a:pt x="136" y="1587"/>
                  </a:lnTo>
                  <a:lnTo>
                    <a:pt x="150" y="1565"/>
                  </a:lnTo>
                  <a:lnTo>
                    <a:pt x="164" y="1542"/>
                  </a:lnTo>
                  <a:lnTo>
                    <a:pt x="179" y="1521"/>
                  </a:lnTo>
                  <a:lnTo>
                    <a:pt x="194" y="1498"/>
                  </a:lnTo>
                  <a:lnTo>
                    <a:pt x="210" y="1478"/>
                  </a:lnTo>
                  <a:lnTo>
                    <a:pt x="226" y="1457"/>
                  </a:lnTo>
                  <a:lnTo>
                    <a:pt x="243" y="1436"/>
                  </a:lnTo>
                  <a:lnTo>
                    <a:pt x="260" y="1415"/>
                  </a:lnTo>
                  <a:lnTo>
                    <a:pt x="280" y="1396"/>
                  </a:lnTo>
                  <a:lnTo>
                    <a:pt x="318" y="1356"/>
                  </a:lnTo>
                  <a:lnTo>
                    <a:pt x="318" y="1356"/>
                  </a:lnTo>
                  <a:lnTo>
                    <a:pt x="358" y="1317"/>
                  </a:lnTo>
                  <a:lnTo>
                    <a:pt x="399" y="1282"/>
                  </a:lnTo>
                  <a:lnTo>
                    <a:pt x="421" y="1266"/>
                  </a:lnTo>
                  <a:lnTo>
                    <a:pt x="442" y="1250"/>
                  </a:lnTo>
                  <a:lnTo>
                    <a:pt x="464" y="1234"/>
                  </a:lnTo>
                  <a:lnTo>
                    <a:pt x="485" y="1219"/>
                  </a:lnTo>
                  <a:lnTo>
                    <a:pt x="507" y="1205"/>
                  </a:lnTo>
                  <a:lnTo>
                    <a:pt x="530" y="1191"/>
                  </a:lnTo>
                  <a:lnTo>
                    <a:pt x="552" y="1178"/>
                  </a:lnTo>
                  <a:lnTo>
                    <a:pt x="576" y="1165"/>
                  </a:lnTo>
                  <a:lnTo>
                    <a:pt x="600" y="1154"/>
                  </a:lnTo>
                  <a:lnTo>
                    <a:pt x="623" y="1143"/>
                  </a:lnTo>
                  <a:lnTo>
                    <a:pt x="647" y="1132"/>
                  </a:lnTo>
                  <a:lnTo>
                    <a:pt x="671" y="1122"/>
                  </a:lnTo>
                  <a:lnTo>
                    <a:pt x="695" y="1112"/>
                  </a:lnTo>
                  <a:lnTo>
                    <a:pt x="719" y="1103"/>
                  </a:lnTo>
                  <a:lnTo>
                    <a:pt x="745" y="1095"/>
                  </a:lnTo>
                  <a:lnTo>
                    <a:pt x="770" y="1087"/>
                  </a:lnTo>
                  <a:lnTo>
                    <a:pt x="795" y="1081"/>
                  </a:lnTo>
                  <a:lnTo>
                    <a:pt x="821" y="1074"/>
                  </a:lnTo>
                  <a:lnTo>
                    <a:pt x="848" y="1068"/>
                  </a:lnTo>
                  <a:lnTo>
                    <a:pt x="874" y="1064"/>
                  </a:lnTo>
                  <a:lnTo>
                    <a:pt x="900" y="1058"/>
                  </a:lnTo>
                  <a:lnTo>
                    <a:pt x="927" y="1055"/>
                  </a:lnTo>
                  <a:lnTo>
                    <a:pt x="982" y="1049"/>
                  </a:lnTo>
                  <a:lnTo>
                    <a:pt x="1037" y="1046"/>
                  </a:lnTo>
                  <a:lnTo>
                    <a:pt x="1094" y="1043"/>
                  </a:lnTo>
                  <a:lnTo>
                    <a:pt x="1094" y="1043"/>
                  </a:lnTo>
                  <a:lnTo>
                    <a:pt x="1130" y="1045"/>
                  </a:lnTo>
                  <a:lnTo>
                    <a:pt x="1165" y="1046"/>
                  </a:lnTo>
                  <a:lnTo>
                    <a:pt x="1200" y="1049"/>
                  </a:lnTo>
                  <a:lnTo>
                    <a:pt x="1234" y="1052"/>
                  </a:lnTo>
                  <a:lnTo>
                    <a:pt x="1267" y="1056"/>
                  </a:lnTo>
                  <a:lnTo>
                    <a:pt x="1301" y="1062"/>
                  </a:lnTo>
                  <a:lnTo>
                    <a:pt x="1334" y="1068"/>
                  </a:lnTo>
                  <a:lnTo>
                    <a:pt x="1366" y="1076"/>
                  </a:lnTo>
                  <a:lnTo>
                    <a:pt x="1397" y="1084"/>
                  </a:lnTo>
                  <a:lnTo>
                    <a:pt x="1429" y="1094"/>
                  </a:lnTo>
                  <a:lnTo>
                    <a:pt x="1459" y="1104"/>
                  </a:lnTo>
                  <a:lnTo>
                    <a:pt x="1490" y="1116"/>
                  </a:lnTo>
                  <a:lnTo>
                    <a:pt x="1519" y="1129"/>
                  </a:lnTo>
                  <a:lnTo>
                    <a:pt x="1549" y="1142"/>
                  </a:lnTo>
                  <a:lnTo>
                    <a:pt x="1578" y="1157"/>
                  </a:lnTo>
                  <a:lnTo>
                    <a:pt x="1606" y="1173"/>
                  </a:lnTo>
                  <a:lnTo>
                    <a:pt x="1606" y="1173"/>
                  </a:lnTo>
                  <a:close/>
                  <a:moveTo>
                    <a:pt x="4408" y="1091"/>
                  </a:moveTo>
                  <a:lnTo>
                    <a:pt x="3402" y="3394"/>
                  </a:lnTo>
                  <a:lnTo>
                    <a:pt x="3402" y="3394"/>
                  </a:lnTo>
                  <a:lnTo>
                    <a:pt x="3386" y="3430"/>
                  </a:lnTo>
                  <a:lnTo>
                    <a:pt x="3369" y="3465"/>
                  </a:lnTo>
                  <a:lnTo>
                    <a:pt x="3351" y="3499"/>
                  </a:lnTo>
                  <a:lnTo>
                    <a:pt x="3333" y="3531"/>
                  </a:lnTo>
                  <a:lnTo>
                    <a:pt x="3315" y="3562"/>
                  </a:lnTo>
                  <a:lnTo>
                    <a:pt x="3297" y="3592"/>
                  </a:lnTo>
                  <a:lnTo>
                    <a:pt x="3278" y="3621"/>
                  </a:lnTo>
                  <a:lnTo>
                    <a:pt x="3258" y="3649"/>
                  </a:lnTo>
                  <a:lnTo>
                    <a:pt x="3239" y="3676"/>
                  </a:lnTo>
                  <a:lnTo>
                    <a:pt x="3219" y="3700"/>
                  </a:lnTo>
                  <a:lnTo>
                    <a:pt x="3198" y="3724"/>
                  </a:lnTo>
                  <a:lnTo>
                    <a:pt x="3178" y="3747"/>
                  </a:lnTo>
                  <a:lnTo>
                    <a:pt x="3157" y="3769"/>
                  </a:lnTo>
                  <a:lnTo>
                    <a:pt x="3135" y="3789"/>
                  </a:lnTo>
                  <a:lnTo>
                    <a:pt x="3113" y="3807"/>
                  </a:lnTo>
                  <a:lnTo>
                    <a:pt x="3090" y="3825"/>
                  </a:lnTo>
                  <a:lnTo>
                    <a:pt x="3090" y="3825"/>
                  </a:lnTo>
                  <a:lnTo>
                    <a:pt x="3068" y="3841"/>
                  </a:lnTo>
                  <a:lnTo>
                    <a:pt x="3043" y="3858"/>
                  </a:lnTo>
                  <a:lnTo>
                    <a:pt x="3020" y="3871"/>
                  </a:lnTo>
                  <a:lnTo>
                    <a:pt x="2994" y="3885"/>
                  </a:lnTo>
                  <a:lnTo>
                    <a:pt x="2969" y="3897"/>
                  </a:lnTo>
                  <a:lnTo>
                    <a:pt x="2943" y="3909"/>
                  </a:lnTo>
                  <a:lnTo>
                    <a:pt x="2916" y="3919"/>
                  </a:lnTo>
                  <a:lnTo>
                    <a:pt x="2888" y="3928"/>
                  </a:lnTo>
                  <a:lnTo>
                    <a:pt x="2860" y="3936"/>
                  </a:lnTo>
                  <a:lnTo>
                    <a:pt x="2831" y="3943"/>
                  </a:lnTo>
                  <a:lnTo>
                    <a:pt x="2801" y="3949"/>
                  </a:lnTo>
                  <a:lnTo>
                    <a:pt x="2771" y="3954"/>
                  </a:lnTo>
                  <a:lnTo>
                    <a:pt x="2740" y="3957"/>
                  </a:lnTo>
                  <a:lnTo>
                    <a:pt x="2709" y="3960"/>
                  </a:lnTo>
                  <a:lnTo>
                    <a:pt x="2677" y="3961"/>
                  </a:lnTo>
                  <a:lnTo>
                    <a:pt x="2644" y="3962"/>
                  </a:lnTo>
                  <a:lnTo>
                    <a:pt x="2644" y="3962"/>
                  </a:lnTo>
                  <a:lnTo>
                    <a:pt x="2601" y="3961"/>
                  </a:lnTo>
                  <a:lnTo>
                    <a:pt x="2558" y="3959"/>
                  </a:lnTo>
                  <a:lnTo>
                    <a:pt x="2515" y="3956"/>
                  </a:lnTo>
                  <a:lnTo>
                    <a:pt x="2473" y="3952"/>
                  </a:lnTo>
                  <a:lnTo>
                    <a:pt x="2430" y="3945"/>
                  </a:lnTo>
                  <a:lnTo>
                    <a:pt x="2387" y="3939"/>
                  </a:lnTo>
                  <a:lnTo>
                    <a:pt x="2345" y="3930"/>
                  </a:lnTo>
                  <a:lnTo>
                    <a:pt x="2302" y="3920"/>
                  </a:lnTo>
                  <a:lnTo>
                    <a:pt x="2302" y="3545"/>
                  </a:lnTo>
                  <a:lnTo>
                    <a:pt x="2302" y="3545"/>
                  </a:lnTo>
                  <a:lnTo>
                    <a:pt x="2390" y="3552"/>
                  </a:lnTo>
                  <a:lnTo>
                    <a:pt x="2461" y="3558"/>
                  </a:lnTo>
                  <a:lnTo>
                    <a:pt x="2513" y="3561"/>
                  </a:lnTo>
                  <a:lnTo>
                    <a:pt x="2548" y="3562"/>
                  </a:lnTo>
                  <a:lnTo>
                    <a:pt x="2548" y="3562"/>
                  </a:lnTo>
                  <a:lnTo>
                    <a:pt x="2585" y="3561"/>
                  </a:lnTo>
                  <a:lnTo>
                    <a:pt x="2623" y="3558"/>
                  </a:lnTo>
                  <a:lnTo>
                    <a:pt x="2658" y="3552"/>
                  </a:lnTo>
                  <a:lnTo>
                    <a:pt x="2691" y="3546"/>
                  </a:lnTo>
                  <a:lnTo>
                    <a:pt x="2723" y="3536"/>
                  </a:lnTo>
                  <a:lnTo>
                    <a:pt x="2754" y="3526"/>
                  </a:lnTo>
                  <a:lnTo>
                    <a:pt x="2784" y="3512"/>
                  </a:lnTo>
                  <a:lnTo>
                    <a:pt x="2812" y="3497"/>
                  </a:lnTo>
                  <a:lnTo>
                    <a:pt x="2812" y="3497"/>
                  </a:lnTo>
                  <a:lnTo>
                    <a:pt x="2826" y="3488"/>
                  </a:lnTo>
                  <a:lnTo>
                    <a:pt x="2839" y="3479"/>
                  </a:lnTo>
                  <a:lnTo>
                    <a:pt x="2852" y="3469"/>
                  </a:lnTo>
                  <a:lnTo>
                    <a:pt x="2864" y="3457"/>
                  </a:lnTo>
                  <a:lnTo>
                    <a:pt x="2877" y="3445"/>
                  </a:lnTo>
                  <a:lnTo>
                    <a:pt x="2890" y="3433"/>
                  </a:lnTo>
                  <a:lnTo>
                    <a:pt x="2902" y="3420"/>
                  </a:lnTo>
                  <a:lnTo>
                    <a:pt x="2914" y="3405"/>
                  </a:lnTo>
                  <a:lnTo>
                    <a:pt x="2924" y="3390"/>
                  </a:lnTo>
                  <a:lnTo>
                    <a:pt x="2936" y="3374"/>
                  </a:lnTo>
                  <a:lnTo>
                    <a:pt x="2947" y="3357"/>
                  </a:lnTo>
                  <a:lnTo>
                    <a:pt x="2958" y="3338"/>
                  </a:lnTo>
                  <a:lnTo>
                    <a:pt x="2978" y="3301"/>
                  </a:lnTo>
                  <a:lnTo>
                    <a:pt x="2997" y="3259"/>
                  </a:lnTo>
                  <a:lnTo>
                    <a:pt x="3082" y="3065"/>
                  </a:lnTo>
                  <a:lnTo>
                    <a:pt x="2256" y="1091"/>
                  </a:lnTo>
                  <a:lnTo>
                    <a:pt x="2733" y="1091"/>
                  </a:lnTo>
                  <a:lnTo>
                    <a:pt x="3326" y="2598"/>
                  </a:lnTo>
                  <a:lnTo>
                    <a:pt x="3937" y="1091"/>
                  </a:lnTo>
                  <a:lnTo>
                    <a:pt x="4408" y="1091"/>
                  </a:lnTo>
                  <a:close/>
                  <a:moveTo>
                    <a:pt x="6709" y="1354"/>
                  </a:moveTo>
                  <a:lnTo>
                    <a:pt x="6709" y="1354"/>
                  </a:lnTo>
                  <a:lnTo>
                    <a:pt x="6744" y="1392"/>
                  </a:lnTo>
                  <a:lnTo>
                    <a:pt x="6777" y="1433"/>
                  </a:lnTo>
                  <a:lnTo>
                    <a:pt x="6808" y="1475"/>
                  </a:lnTo>
                  <a:lnTo>
                    <a:pt x="6835" y="1518"/>
                  </a:lnTo>
                  <a:lnTo>
                    <a:pt x="6861" y="1562"/>
                  </a:lnTo>
                  <a:lnTo>
                    <a:pt x="6885" y="1608"/>
                  </a:lnTo>
                  <a:lnTo>
                    <a:pt x="6906" y="1654"/>
                  </a:lnTo>
                  <a:lnTo>
                    <a:pt x="6925" y="1702"/>
                  </a:lnTo>
                  <a:lnTo>
                    <a:pt x="6942" y="1750"/>
                  </a:lnTo>
                  <a:lnTo>
                    <a:pt x="6957" y="1800"/>
                  </a:lnTo>
                  <a:lnTo>
                    <a:pt x="6969" y="1852"/>
                  </a:lnTo>
                  <a:lnTo>
                    <a:pt x="6980" y="1904"/>
                  </a:lnTo>
                  <a:lnTo>
                    <a:pt x="6987" y="1958"/>
                  </a:lnTo>
                  <a:lnTo>
                    <a:pt x="6994" y="2013"/>
                  </a:lnTo>
                  <a:lnTo>
                    <a:pt x="6997" y="2069"/>
                  </a:lnTo>
                  <a:lnTo>
                    <a:pt x="6998" y="2127"/>
                  </a:lnTo>
                  <a:lnTo>
                    <a:pt x="6998" y="2127"/>
                  </a:lnTo>
                  <a:lnTo>
                    <a:pt x="6997" y="2183"/>
                  </a:lnTo>
                  <a:lnTo>
                    <a:pt x="6994" y="2239"/>
                  </a:lnTo>
                  <a:lnTo>
                    <a:pt x="6987" y="2295"/>
                  </a:lnTo>
                  <a:lnTo>
                    <a:pt x="6980" y="2348"/>
                  </a:lnTo>
                  <a:lnTo>
                    <a:pt x="6970" y="2401"/>
                  </a:lnTo>
                  <a:lnTo>
                    <a:pt x="6957" y="2452"/>
                  </a:lnTo>
                  <a:lnTo>
                    <a:pt x="6942" y="2501"/>
                  </a:lnTo>
                  <a:lnTo>
                    <a:pt x="6926" y="2551"/>
                  </a:lnTo>
                  <a:lnTo>
                    <a:pt x="6907" y="2598"/>
                  </a:lnTo>
                  <a:lnTo>
                    <a:pt x="6886" y="2645"/>
                  </a:lnTo>
                  <a:lnTo>
                    <a:pt x="6862" y="2690"/>
                  </a:lnTo>
                  <a:lnTo>
                    <a:pt x="6837" y="2734"/>
                  </a:lnTo>
                  <a:lnTo>
                    <a:pt x="6809" y="2776"/>
                  </a:lnTo>
                  <a:lnTo>
                    <a:pt x="6779" y="2817"/>
                  </a:lnTo>
                  <a:lnTo>
                    <a:pt x="6747" y="2858"/>
                  </a:lnTo>
                  <a:lnTo>
                    <a:pt x="6711" y="2896"/>
                  </a:lnTo>
                  <a:lnTo>
                    <a:pt x="6711" y="2896"/>
                  </a:lnTo>
                  <a:lnTo>
                    <a:pt x="6675" y="2934"/>
                  </a:lnTo>
                  <a:lnTo>
                    <a:pt x="6637" y="2969"/>
                  </a:lnTo>
                  <a:lnTo>
                    <a:pt x="6618" y="2985"/>
                  </a:lnTo>
                  <a:lnTo>
                    <a:pt x="6599" y="3001"/>
                  </a:lnTo>
                  <a:lnTo>
                    <a:pt x="6579" y="3016"/>
                  </a:lnTo>
                  <a:lnTo>
                    <a:pt x="6559" y="3031"/>
                  </a:lnTo>
                  <a:lnTo>
                    <a:pt x="6538" y="3045"/>
                  </a:lnTo>
                  <a:lnTo>
                    <a:pt x="6518" y="3059"/>
                  </a:lnTo>
                  <a:lnTo>
                    <a:pt x="6497" y="3072"/>
                  </a:lnTo>
                  <a:lnTo>
                    <a:pt x="6476" y="3084"/>
                  </a:lnTo>
                  <a:lnTo>
                    <a:pt x="6453" y="3095"/>
                  </a:lnTo>
                  <a:lnTo>
                    <a:pt x="6432" y="3107"/>
                  </a:lnTo>
                  <a:lnTo>
                    <a:pt x="6409" y="3118"/>
                  </a:lnTo>
                  <a:lnTo>
                    <a:pt x="6387" y="3128"/>
                  </a:lnTo>
                  <a:lnTo>
                    <a:pt x="6365" y="3136"/>
                  </a:lnTo>
                  <a:lnTo>
                    <a:pt x="6341" y="3146"/>
                  </a:lnTo>
                  <a:lnTo>
                    <a:pt x="6318" y="3153"/>
                  </a:lnTo>
                  <a:lnTo>
                    <a:pt x="6294" y="3161"/>
                  </a:lnTo>
                  <a:lnTo>
                    <a:pt x="6270" y="3168"/>
                  </a:lnTo>
                  <a:lnTo>
                    <a:pt x="6246" y="3175"/>
                  </a:lnTo>
                  <a:lnTo>
                    <a:pt x="6221" y="3180"/>
                  </a:lnTo>
                  <a:lnTo>
                    <a:pt x="6196" y="3185"/>
                  </a:lnTo>
                  <a:lnTo>
                    <a:pt x="6146" y="3194"/>
                  </a:lnTo>
                  <a:lnTo>
                    <a:pt x="6095" y="3199"/>
                  </a:lnTo>
                  <a:lnTo>
                    <a:pt x="6041" y="3204"/>
                  </a:lnTo>
                  <a:lnTo>
                    <a:pt x="5988" y="3205"/>
                  </a:lnTo>
                  <a:lnTo>
                    <a:pt x="5988" y="3205"/>
                  </a:lnTo>
                  <a:lnTo>
                    <a:pt x="5959" y="3204"/>
                  </a:lnTo>
                  <a:lnTo>
                    <a:pt x="5931" y="3202"/>
                  </a:lnTo>
                  <a:lnTo>
                    <a:pt x="5903" y="3201"/>
                  </a:lnTo>
                  <a:lnTo>
                    <a:pt x="5875" y="3198"/>
                  </a:lnTo>
                  <a:lnTo>
                    <a:pt x="5849" y="3196"/>
                  </a:lnTo>
                  <a:lnTo>
                    <a:pt x="5822" y="3192"/>
                  </a:lnTo>
                  <a:lnTo>
                    <a:pt x="5795" y="3187"/>
                  </a:lnTo>
                  <a:lnTo>
                    <a:pt x="5768" y="3182"/>
                  </a:lnTo>
                  <a:lnTo>
                    <a:pt x="5743" y="3176"/>
                  </a:lnTo>
                  <a:lnTo>
                    <a:pt x="5717" y="3169"/>
                  </a:lnTo>
                  <a:lnTo>
                    <a:pt x="5691" y="3163"/>
                  </a:lnTo>
                  <a:lnTo>
                    <a:pt x="5667" y="3154"/>
                  </a:lnTo>
                  <a:lnTo>
                    <a:pt x="5641" y="3146"/>
                  </a:lnTo>
                  <a:lnTo>
                    <a:pt x="5616" y="3136"/>
                  </a:lnTo>
                  <a:lnTo>
                    <a:pt x="5593" y="3126"/>
                  </a:lnTo>
                  <a:lnTo>
                    <a:pt x="5568" y="3116"/>
                  </a:lnTo>
                  <a:lnTo>
                    <a:pt x="5568" y="3116"/>
                  </a:lnTo>
                  <a:lnTo>
                    <a:pt x="5545" y="3104"/>
                  </a:lnTo>
                  <a:lnTo>
                    <a:pt x="5521" y="3092"/>
                  </a:lnTo>
                  <a:lnTo>
                    <a:pt x="5500" y="3080"/>
                  </a:lnTo>
                  <a:lnTo>
                    <a:pt x="5477" y="3066"/>
                  </a:lnTo>
                  <a:lnTo>
                    <a:pt x="5456" y="3054"/>
                  </a:lnTo>
                  <a:lnTo>
                    <a:pt x="5435" y="3040"/>
                  </a:lnTo>
                  <a:lnTo>
                    <a:pt x="5415" y="3025"/>
                  </a:lnTo>
                  <a:lnTo>
                    <a:pt x="5396" y="3010"/>
                  </a:lnTo>
                  <a:lnTo>
                    <a:pt x="5378" y="2994"/>
                  </a:lnTo>
                  <a:lnTo>
                    <a:pt x="5359" y="2978"/>
                  </a:lnTo>
                  <a:lnTo>
                    <a:pt x="5341" y="2961"/>
                  </a:lnTo>
                  <a:lnTo>
                    <a:pt x="5325" y="2942"/>
                  </a:lnTo>
                  <a:lnTo>
                    <a:pt x="5308" y="2924"/>
                  </a:lnTo>
                  <a:lnTo>
                    <a:pt x="5293" y="2906"/>
                  </a:lnTo>
                  <a:lnTo>
                    <a:pt x="5277" y="2887"/>
                  </a:lnTo>
                  <a:lnTo>
                    <a:pt x="5263" y="2867"/>
                  </a:lnTo>
                  <a:lnTo>
                    <a:pt x="5263" y="3157"/>
                  </a:lnTo>
                  <a:lnTo>
                    <a:pt x="4850" y="3157"/>
                  </a:lnTo>
                  <a:lnTo>
                    <a:pt x="4850" y="0"/>
                  </a:lnTo>
                  <a:lnTo>
                    <a:pt x="5292" y="0"/>
                  </a:lnTo>
                  <a:lnTo>
                    <a:pt x="5292" y="1343"/>
                  </a:lnTo>
                  <a:lnTo>
                    <a:pt x="5292" y="1343"/>
                  </a:lnTo>
                  <a:lnTo>
                    <a:pt x="5308" y="1325"/>
                  </a:lnTo>
                  <a:lnTo>
                    <a:pt x="5324" y="1307"/>
                  </a:lnTo>
                  <a:lnTo>
                    <a:pt x="5340" y="1290"/>
                  </a:lnTo>
                  <a:lnTo>
                    <a:pt x="5356" y="1273"/>
                  </a:lnTo>
                  <a:lnTo>
                    <a:pt x="5373" y="1256"/>
                  </a:lnTo>
                  <a:lnTo>
                    <a:pt x="5392" y="1241"/>
                  </a:lnTo>
                  <a:lnTo>
                    <a:pt x="5409" y="1226"/>
                  </a:lnTo>
                  <a:lnTo>
                    <a:pt x="5427" y="1213"/>
                  </a:lnTo>
                  <a:lnTo>
                    <a:pt x="5446" y="1199"/>
                  </a:lnTo>
                  <a:lnTo>
                    <a:pt x="5464" y="1185"/>
                  </a:lnTo>
                  <a:lnTo>
                    <a:pt x="5485" y="1173"/>
                  </a:lnTo>
                  <a:lnTo>
                    <a:pt x="5504" y="1161"/>
                  </a:lnTo>
                  <a:lnTo>
                    <a:pt x="5524" y="1149"/>
                  </a:lnTo>
                  <a:lnTo>
                    <a:pt x="5545" y="1139"/>
                  </a:lnTo>
                  <a:lnTo>
                    <a:pt x="5566" y="1128"/>
                  </a:lnTo>
                  <a:lnTo>
                    <a:pt x="5587" y="1118"/>
                  </a:lnTo>
                  <a:lnTo>
                    <a:pt x="5609" y="1110"/>
                  </a:lnTo>
                  <a:lnTo>
                    <a:pt x="5631" y="1101"/>
                  </a:lnTo>
                  <a:lnTo>
                    <a:pt x="5654" y="1093"/>
                  </a:lnTo>
                  <a:lnTo>
                    <a:pt x="5676" y="1086"/>
                  </a:lnTo>
                  <a:lnTo>
                    <a:pt x="5700" y="1079"/>
                  </a:lnTo>
                  <a:lnTo>
                    <a:pt x="5723" y="1073"/>
                  </a:lnTo>
                  <a:lnTo>
                    <a:pt x="5748" y="1067"/>
                  </a:lnTo>
                  <a:lnTo>
                    <a:pt x="5773" y="1063"/>
                  </a:lnTo>
                  <a:lnTo>
                    <a:pt x="5823" y="1054"/>
                  </a:lnTo>
                  <a:lnTo>
                    <a:pt x="5874" y="1049"/>
                  </a:lnTo>
                  <a:lnTo>
                    <a:pt x="5928" y="1045"/>
                  </a:lnTo>
                  <a:lnTo>
                    <a:pt x="5983" y="1043"/>
                  </a:lnTo>
                  <a:lnTo>
                    <a:pt x="5983" y="1043"/>
                  </a:lnTo>
                  <a:lnTo>
                    <a:pt x="6037" y="1046"/>
                  </a:lnTo>
                  <a:lnTo>
                    <a:pt x="6090" y="1049"/>
                  </a:lnTo>
                  <a:lnTo>
                    <a:pt x="6142" y="1055"/>
                  </a:lnTo>
                  <a:lnTo>
                    <a:pt x="6168" y="1058"/>
                  </a:lnTo>
                  <a:lnTo>
                    <a:pt x="6192" y="1063"/>
                  </a:lnTo>
                  <a:lnTo>
                    <a:pt x="6218" y="1068"/>
                  </a:lnTo>
                  <a:lnTo>
                    <a:pt x="6242" y="1074"/>
                  </a:lnTo>
                  <a:lnTo>
                    <a:pt x="6266" y="1081"/>
                  </a:lnTo>
                  <a:lnTo>
                    <a:pt x="6291" y="1087"/>
                  </a:lnTo>
                  <a:lnTo>
                    <a:pt x="6314" y="1095"/>
                  </a:lnTo>
                  <a:lnTo>
                    <a:pt x="6338" y="1103"/>
                  </a:lnTo>
                  <a:lnTo>
                    <a:pt x="6361" y="1112"/>
                  </a:lnTo>
                  <a:lnTo>
                    <a:pt x="6384" y="1122"/>
                  </a:lnTo>
                  <a:lnTo>
                    <a:pt x="6406" y="1131"/>
                  </a:lnTo>
                  <a:lnTo>
                    <a:pt x="6429" y="1142"/>
                  </a:lnTo>
                  <a:lnTo>
                    <a:pt x="6450" y="1153"/>
                  </a:lnTo>
                  <a:lnTo>
                    <a:pt x="6472" y="1164"/>
                  </a:lnTo>
                  <a:lnTo>
                    <a:pt x="6493" y="1177"/>
                  </a:lnTo>
                  <a:lnTo>
                    <a:pt x="6514" y="1190"/>
                  </a:lnTo>
                  <a:lnTo>
                    <a:pt x="6536" y="1204"/>
                  </a:lnTo>
                  <a:lnTo>
                    <a:pt x="6556" y="1218"/>
                  </a:lnTo>
                  <a:lnTo>
                    <a:pt x="6576" y="1233"/>
                  </a:lnTo>
                  <a:lnTo>
                    <a:pt x="6596" y="1248"/>
                  </a:lnTo>
                  <a:lnTo>
                    <a:pt x="6616" y="1264"/>
                  </a:lnTo>
                  <a:lnTo>
                    <a:pt x="6635" y="1281"/>
                  </a:lnTo>
                  <a:lnTo>
                    <a:pt x="6673" y="1316"/>
                  </a:lnTo>
                  <a:lnTo>
                    <a:pt x="6709" y="1354"/>
                  </a:lnTo>
                  <a:lnTo>
                    <a:pt x="6709" y="1354"/>
                  </a:lnTo>
                  <a:close/>
                  <a:moveTo>
                    <a:pt x="6362" y="2611"/>
                  </a:moveTo>
                  <a:lnTo>
                    <a:pt x="6362" y="2611"/>
                  </a:lnTo>
                  <a:lnTo>
                    <a:pt x="6384" y="2586"/>
                  </a:lnTo>
                  <a:lnTo>
                    <a:pt x="6404" y="2561"/>
                  </a:lnTo>
                  <a:lnTo>
                    <a:pt x="6423" y="2536"/>
                  </a:lnTo>
                  <a:lnTo>
                    <a:pt x="6442" y="2509"/>
                  </a:lnTo>
                  <a:lnTo>
                    <a:pt x="6458" y="2481"/>
                  </a:lnTo>
                  <a:lnTo>
                    <a:pt x="6473" y="2453"/>
                  </a:lnTo>
                  <a:lnTo>
                    <a:pt x="6485" y="2423"/>
                  </a:lnTo>
                  <a:lnTo>
                    <a:pt x="6498" y="2393"/>
                  </a:lnTo>
                  <a:lnTo>
                    <a:pt x="6508" y="2362"/>
                  </a:lnTo>
                  <a:lnTo>
                    <a:pt x="6518" y="2331"/>
                  </a:lnTo>
                  <a:lnTo>
                    <a:pt x="6525" y="2298"/>
                  </a:lnTo>
                  <a:lnTo>
                    <a:pt x="6531" y="2265"/>
                  </a:lnTo>
                  <a:lnTo>
                    <a:pt x="6537" y="2231"/>
                  </a:lnTo>
                  <a:lnTo>
                    <a:pt x="6540" y="2195"/>
                  </a:lnTo>
                  <a:lnTo>
                    <a:pt x="6542" y="2159"/>
                  </a:lnTo>
                  <a:lnTo>
                    <a:pt x="6543" y="2121"/>
                  </a:lnTo>
                  <a:lnTo>
                    <a:pt x="6543" y="2121"/>
                  </a:lnTo>
                  <a:lnTo>
                    <a:pt x="6542" y="2085"/>
                  </a:lnTo>
                  <a:lnTo>
                    <a:pt x="6540" y="2050"/>
                  </a:lnTo>
                  <a:lnTo>
                    <a:pt x="6537" y="2015"/>
                  </a:lnTo>
                  <a:lnTo>
                    <a:pt x="6531" y="1981"/>
                  </a:lnTo>
                  <a:lnTo>
                    <a:pt x="6525" y="1948"/>
                  </a:lnTo>
                  <a:lnTo>
                    <a:pt x="6518" y="1916"/>
                  </a:lnTo>
                  <a:lnTo>
                    <a:pt x="6508" y="1884"/>
                  </a:lnTo>
                  <a:lnTo>
                    <a:pt x="6498" y="1854"/>
                  </a:lnTo>
                  <a:lnTo>
                    <a:pt x="6485" y="1824"/>
                  </a:lnTo>
                  <a:lnTo>
                    <a:pt x="6473" y="1795"/>
                  </a:lnTo>
                  <a:lnTo>
                    <a:pt x="6458" y="1766"/>
                  </a:lnTo>
                  <a:lnTo>
                    <a:pt x="6442" y="1739"/>
                  </a:lnTo>
                  <a:lnTo>
                    <a:pt x="6423" y="1712"/>
                  </a:lnTo>
                  <a:lnTo>
                    <a:pt x="6404" y="1687"/>
                  </a:lnTo>
                  <a:lnTo>
                    <a:pt x="6384" y="1662"/>
                  </a:lnTo>
                  <a:lnTo>
                    <a:pt x="6362" y="1638"/>
                  </a:lnTo>
                  <a:lnTo>
                    <a:pt x="6362" y="1638"/>
                  </a:lnTo>
                  <a:lnTo>
                    <a:pt x="6339" y="1615"/>
                  </a:lnTo>
                  <a:lnTo>
                    <a:pt x="6315" y="1594"/>
                  </a:lnTo>
                  <a:lnTo>
                    <a:pt x="6291" y="1573"/>
                  </a:lnTo>
                  <a:lnTo>
                    <a:pt x="6266" y="1555"/>
                  </a:lnTo>
                  <a:lnTo>
                    <a:pt x="6240" y="1538"/>
                  </a:lnTo>
                  <a:lnTo>
                    <a:pt x="6214" y="1522"/>
                  </a:lnTo>
                  <a:lnTo>
                    <a:pt x="6187" y="1508"/>
                  </a:lnTo>
                  <a:lnTo>
                    <a:pt x="6159" y="1495"/>
                  </a:lnTo>
                  <a:lnTo>
                    <a:pt x="6130" y="1484"/>
                  </a:lnTo>
                  <a:lnTo>
                    <a:pt x="6101" y="1475"/>
                  </a:lnTo>
                  <a:lnTo>
                    <a:pt x="6071" y="1466"/>
                  </a:lnTo>
                  <a:lnTo>
                    <a:pt x="6040" y="1460"/>
                  </a:lnTo>
                  <a:lnTo>
                    <a:pt x="6009" y="1454"/>
                  </a:lnTo>
                  <a:lnTo>
                    <a:pt x="5977" y="1451"/>
                  </a:lnTo>
                  <a:lnTo>
                    <a:pt x="5945" y="1449"/>
                  </a:lnTo>
                  <a:lnTo>
                    <a:pt x="5912" y="1448"/>
                  </a:lnTo>
                  <a:lnTo>
                    <a:pt x="5912" y="1448"/>
                  </a:lnTo>
                  <a:lnTo>
                    <a:pt x="5880" y="1449"/>
                  </a:lnTo>
                  <a:lnTo>
                    <a:pt x="5849" y="1451"/>
                  </a:lnTo>
                  <a:lnTo>
                    <a:pt x="5818" y="1454"/>
                  </a:lnTo>
                  <a:lnTo>
                    <a:pt x="5788" y="1459"/>
                  </a:lnTo>
                  <a:lnTo>
                    <a:pt x="5758" y="1465"/>
                  </a:lnTo>
                  <a:lnTo>
                    <a:pt x="5729" y="1473"/>
                  </a:lnTo>
                  <a:lnTo>
                    <a:pt x="5701" y="1481"/>
                  </a:lnTo>
                  <a:lnTo>
                    <a:pt x="5673" y="1492"/>
                  </a:lnTo>
                  <a:lnTo>
                    <a:pt x="5645" y="1504"/>
                  </a:lnTo>
                  <a:lnTo>
                    <a:pt x="5620" y="1517"/>
                  </a:lnTo>
                  <a:lnTo>
                    <a:pt x="5593" y="1530"/>
                  </a:lnTo>
                  <a:lnTo>
                    <a:pt x="5567" y="1547"/>
                  </a:lnTo>
                  <a:lnTo>
                    <a:pt x="5542" y="1564"/>
                  </a:lnTo>
                  <a:lnTo>
                    <a:pt x="5518" y="1582"/>
                  </a:lnTo>
                  <a:lnTo>
                    <a:pt x="5494" y="1602"/>
                  </a:lnTo>
                  <a:lnTo>
                    <a:pt x="5472" y="1623"/>
                  </a:lnTo>
                  <a:lnTo>
                    <a:pt x="5472" y="1623"/>
                  </a:lnTo>
                  <a:lnTo>
                    <a:pt x="5449" y="1645"/>
                  </a:lnTo>
                  <a:lnTo>
                    <a:pt x="5428" y="1669"/>
                  </a:lnTo>
                  <a:lnTo>
                    <a:pt x="5409" y="1694"/>
                  </a:lnTo>
                  <a:lnTo>
                    <a:pt x="5392" y="1720"/>
                  </a:lnTo>
                  <a:lnTo>
                    <a:pt x="5374" y="1747"/>
                  </a:lnTo>
                  <a:lnTo>
                    <a:pt x="5359" y="1776"/>
                  </a:lnTo>
                  <a:lnTo>
                    <a:pt x="5347" y="1806"/>
                  </a:lnTo>
                  <a:lnTo>
                    <a:pt x="5334" y="1836"/>
                  </a:lnTo>
                  <a:lnTo>
                    <a:pt x="5323" y="1868"/>
                  </a:lnTo>
                  <a:lnTo>
                    <a:pt x="5314" y="1902"/>
                  </a:lnTo>
                  <a:lnTo>
                    <a:pt x="5306" y="1936"/>
                  </a:lnTo>
                  <a:lnTo>
                    <a:pt x="5299" y="1971"/>
                  </a:lnTo>
                  <a:lnTo>
                    <a:pt x="5294" y="2008"/>
                  </a:lnTo>
                  <a:lnTo>
                    <a:pt x="5291" y="2046"/>
                  </a:lnTo>
                  <a:lnTo>
                    <a:pt x="5289" y="2086"/>
                  </a:lnTo>
                  <a:lnTo>
                    <a:pt x="5288" y="2127"/>
                  </a:lnTo>
                  <a:lnTo>
                    <a:pt x="5288" y="2127"/>
                  </a:lnTo>
                  <a:lnTo>
                    <a:pt x="5289" y="2167"/>
                  </a:lnTo>
                  <a:lnTo>
                    <a:pt x="5291" y="2207"/>
                  </a:lnTo>
                  <a:lnTo>
                    <a:pt x="5294" y="2246"/>
                  </a:lnTo>
                  <a:lnTo>
                    <a:pt x="5299" y="2282"/>
                  </a:lnTo>
                  <a:lnTo>
                    <a:pt x="5306" y="2318"/>
                  </a:lnTo>
                  <a:lnTo>
                    <a:pt x="5314" y="2353"/>
                  </a:lnTo>
                  <a:lnTo>
                    <a:pt x="5323" y="2386"/>
                  </a:lnTo>
                  <a:lnTo>
                    <a:pt x="5334" y="2418"/>
                  </a:lnTo>
                  <a:lnTo>
                    <a:pt x="5347" y="2449"/>
                  </a:lnTo>
                  <a:lnTo>
                    <a:pt x="5359" y="2479"/>
                  </a:lnTo>
                  <a:lnTo>
                    <a:pt x="5374" y="2507"/>
                  </a:lnTo>
                  <a:lnTo>
                    <a:pt x="5392" y="2533"/>
                  </a:lnTo>
                  <a:lnTo>
                    <a:pt x="5409" y="2559"/>
                  </a:lnTo>
                  <a:lnTo>
                    <a:pt x="5428" y="2584"/>
                  </a:lnTo>
                  <a:lnTo>
                    <a:pt x="5449" y="2607"/>
                  </a:lnTo>
                  <a:lnTo>
                    <a:pt x="5472" y="2630"/>
                  </a:lnTo>
                  <a:lnTo>
                    <a:pt x="5472" y="2630"/>
                  </a:lnTo>
                  <a:lnTo>
                    <a:pt x="5494" y="2650"/>
                  </a:lnTo>
                  <a:lnTo>
                    <a:pt x="5518" y="2669"/>
                  </a:lnTo>
                  <a:lnTo>
                    <a:pt x="5542" y="2688"/>
                  </a:lnTo>
                  <a:lnTo>
                    <a:pt x="5567" y="2704"/>
                  </a:lnTo>
                  <a:lnTo>
                    <a:pt x="5593" y="2720"/>
                  </a:lnTo>
                  <a:lnTo>
                    <a:pt x="5620" y="2734"/>
                  </a:lnTo>
                  <a:lnTo>
                    <a:pt x="5645" y="2746"/>
                  </a:lnTo>
                  <a:lnTo>
                    <a:pt x="5673" y="2757"/>
                  </a:lnTo>
                  <a:lnTo>
                    <a:pt x="5701" y="2767"/>
                  </a:lnTo>
                  <a:lnTo>
                    <a:pt x="5729" y="2776"/>
                  </a:lnTo>
                  <a:lnTo>
                    <a:pt x="5758" y="2783"/>
                  </a:lnTo>
                  <a:lnTo>
                    <a:pt x="5788" y="2789"/>
                  </a:lnTo>
                  <a:lnTo>
                    <a:pt x="5818" y="2794"/>
                  </a:lnTo>
                  <a:lnTo>
                    <a:pt x="5849" y="2797"/>
                  </a:lnTo>
                  <a:lnTo>
                    <a:pt x="5880" y="2799"/>
                  </a:lnTo>
                  <a:lnTo>
                    <a:pt x="5912" y="2800"/>
                  </a:lnTo>
                  <a:lnTo>
                    <a:pt x="5912" y="2800"/>
                  </a:lnTo>
                  <a:lnTo>
                    <a:pt x="5945" y="2799"/>
                  </a:lnTo>
                  <a:lnTo>
                    <a:pt x="5977" y="2797"/>
                  </a:lnTo>
                  <a:lnTo>
                    <a:pt x="6009" y="2794"/>
                  </a:lnTo>
                  <a:lnTo>
                    <a:pt x="6040" y="2788"/>
                  </a:lnTo>
                  <a:lnTo>
                    <a:pt x="6071" y="2782"/>
                  </a:lnTo>
                  <a:lnTo>
                    <a:pt x="6101" y="2773"/>
                  </a:lnTo>
                  <a:lnTo>
                    <a:pt x="6130" y="2764"/>
                  </a:lnTo>
                  <a:lnTo>
                    <a:pt x="6159" y="2753"/>
                  </a:lnTo>
                  <a:lnTo>
                    <a:pt x="6187" y="2740"/>
                  </a:lnTo>
                  <a:lnTo>
                    <a:pt x="6214" y="2726"/>
                  </a:lnTo>
                  <a:lnTo>
                    <a:pt x="6240" y="2710"/>
                  </a:lnTo>
                  <a:lnTo>
                    <a:pt x="6266" y="2693"/>
                  </a:lnTo>
                  <a:lnTo>
                    <a:pt x="6291" y="2675"/>
                  </a:lnTo>
                  <a:lnTo>
                    <a:pt x="6315" y="2654"/>
                  </a:lnTo>
                  <a:lnTo>
                    <a:pt x="6339" y="2633"/>
                  </a:lnTo>
                  <a:lnTo>
                    <a:pt x="6362" y="2611"/>
                  </a:lnTo>
                  <a:lnTo>
                    <a:pt x="6362" y="2611"/>
                  </a:lnTo>
                  <a:close/>
                  <a:moveTo>
                    <a:pt x="9411" y="2269"/>
                  </a:moveTo>
                  <a:lnTo>
                    <a:pt x="7869" y="2269"/>
                  </a:lnTo>
                  <a:lnTo>
                    <a:pt x="7869" y="2269"/>
                  </a:lnTo>
                  <a:lnTo>
                    <a:pt x="7875" y="2301"/>
                  </a:lnTo>
                  <a:lnTo>
                    <a:pt x="7882" y="2332"/>
                  </a:lnTo>
                  <a:lnTo>
                    <a:pt x="7890" y="2362"/>
                  </a:lnTo>
                  <a:lnTo>
                    <a:pt x="7899" y="2391"/>
                  </a:lnTo>
                  <a:lnTo>
                    <a:pt x="7909" y="2419"/>
                  </a:lnTo>
                  <a:lnTo>
                    <a:pt x="7921" y="2446"/>
                  </a:lnTo>
                  <a:lnTo>
                    <a:pt x="7933" y="2472"/>
                  </a:lnTo>
                  <a:lnTo>
                    <a:pt x="7946" y="2498"/>
                  </a:lnTo>
                  <a:lnTo>
                    <a:pt x="7960" y="2523"/>
                  </a:lnTo>
                  <a:lnTo>
                    <a:pt x="7976" y="2546"/>
                  </a:lnTo>
                  <a:lnTo>
                    <a:pt x="7993" y="2569"/>
                  </a:lnTo>
                  <a:lnTo>
                    <a:pt x="8011" y="2590"/>
                  </a:lnTo>
                  <a:lnTo>
                    <a:pt x="8030" y="2612"/>
                  </a:lnTo>
                  <a:lnTo>
                    <a:pt x="8049" y="2632"/>
                  </a:lnTo>
                  <a:lnTo>
                    <a:pt x="8071" y="2651"/>
                  </a:lnTo>
                  <a:lnTo>
                    <a:pt x="8092" y="2669"/>
                  </a:lnTo>
                  <a:lnTo>
                    <a:pt x="8092" y="2669"/>
                  </a:lnTo>
                  <a:lnTo>
                    <a:pt x="8116" y="2687"/>
                  </a:lnTo>
                  <a:lnTo>
                    <a:pt x="8139" y="2703"/>
                  </a:lnTo>
                  <a:lnTo>
                    <a:pt x="8164" y="2718"/>
                  </a:lnTo>
                  <a:lnTo>
                    <a:pt x="8188" y="2731"/>
                  </a:lnTo>
                  <a:lnTo>
                    <a:pt x="8214" y="2744"/>
                  </a:lnTo>
                  <a:lnTo>
                    <a:pt x="8241" y="2756"/>
                  </a:lnTo>
                  <a:lnTo>
                    <a:pt x="8268" y="2767"/>
                  </a:lnTo>
                  <a:lnTo>
                    <a:pt x="8295" y="2776"/>
                  </a:lnTo>
                  <a:lnTo>
                    <a:pt x="8324" y="2785"/>
                  </a:lnTo>
                  <a:lnTo>
                    <a:pt x="8353" y="2792"/>
                  </a:lnTo>
                  <a:lnTo>
                    <a:pt x="8383" y="2799"/>
                  </a:lnTo>
                  <a:lnTo>
                    <a:pt x="8414" y="2803"/>
                  </a:lnTo>
                  <a:lnTo>
                    <a:pt x="8445" y="2807"/>
                  </a:lnTo>
                  <a:lnTo>
                    <a:pt x="8477" y="2811"/>
                  </a:lnTo>
                  <a:lnTo>
                    <a:pt x="8510" y="2812"/>
                  </a:lnTo>
                  <a:lnTo>
                    <a:pt x="8543" y="2813"/>
                  </a:lnTo>
                  <a:lnTo>
                    <a:pt x="8543" y="2813"/>
                  </a:lnTo>
                  <a:lnTo>
                    <a:pt x="8583" y="2812"/>
                  </a:lnTo>
                  <a:lnTo>
                    <a:pt x="8623" y="2809"/>
                  </a:lnTo>
                  <a:lnTo>
                    <a:pt x="8663" y="2804"/>
                  </a:lnTo>
                  <a:lnTo>
                    <a:pt x="8702" y="2797"/>
                  </a:lnTo>
                  <a:lnTo>
                    <a:pt x="8741" y="2788"/>
                  </a:lnTo>
                  <a:lnTo>
                    <a:pt x="8779" y="2779"/>
                  </a:lnTo>
                  <a:lnTo>
                    <a:pt x="8818" y="2766"/>
                  </a:lnTo>
                  <a:lnTo>
                    <a:pt x="8855" y="2752"/>
                  </a:lnTo>
                  <a:lnTo>
                    <a:pt x="8893" y="2736"/>
                  </a:lnTo>
                  <a:lnTo>
                    <a:pt x="8930" y="2718"/>
                  </a:lnTo>
                  <a:lnTo>
                    <a:pt x="8967" y="2697"/>
                  </a:lnTo>
                  <a:lnTo>
                    <a:pt x="9003" y="2675"/>
                  </a:lnTo>
                  <a:lnTo>
                    <a:pt x="9039" y="2651"/>
                  </a:lnTo>
                  <a:lnTo>
                    <a:pt x="9075" y="2625"/>
                  </a:lnTo>
                  <a:lnTo>
                    <a:pt x="9110" y="2598"/>
                  </a:lnTo>
                  <a:lnTo>
                    <a:pt x="9145" y="2569"/>
                  </a:lnTo>
                  <a:lnTo>
                    <a:pt x="9356" y="2872"/>
                  </a:lnTo>
                  <a:lnTo>
                    <a:pt x="9356" y="2872"/>
                  </a:lnTo>
                  <a:lnTo>
                    <a:pt x="9311" y="2911"/>
                  </a:lnTo>
                  <a:lnTo>
                    <a:pt x="9289" y="2931"/>
                  </a:lnTo>
                  <a:lnTo>
                    <a:pt x="9265" y="2950"/>
                  </a:lnTo>
                  <a:lnTo>
                    <a:pt x="9243" y="2967"/>
                  </a:lnTo>
                  <a:lnTo>
                    <a:pt x="9219" y="2984"/>
                  </a:lnTo>
                  <a:lnTo>
                    <a:pt x="9196" y="3001"/>
                  </a:lnTo>
                  <a:lnTo>
                    <a:pt x="9171" y="3017"/>
                  </a:lnTo>
                  <a:lnTo>
                    <a:pt x="9147" y="3032"/>
                  </a:lnTo>
                  <a:lnTo>
                    <a:pt x="9123" y="3047"/>
                  </a:lnTo>
                  <a:lnTo>
                    <a:pt x="9098" y="3061"/>
                  </a:lnTo>
                  <a:lnTo>
                    <a:pt x="9074" y="3074"/>
                  </a:lnTo>
                  <a:lnTo>
                    <a:pt x="9049" y="3087"/>
                  </a:lnTo>
                  <a:lnTo>
                    <a:pt x="9023" y="3099"/>
                  </a:lnTo>
                  <a:lnTo>
                    <a:pt x="8999" y="3110"/>
                  </a:lnTo>
                  <a:lnTo>
                    <a:pt x="8973" y="3121"/>
                  </a:lnTo>
                  <a:lnTo>
                    <a:pt x="8946" y="3131"/>
                  </a:lnTo>
                  <a:lnTo>
                    <a:pt x="8921" y="3140"/>
                  </a:lnTo>
                  <a:lnTo>
                    <a:pt x="8894" y="3149"/>
                  </a:lnTo>
                  <a:lnTo>
                    <a:pt x="8867" y="3157"/>
                  </a:lnTo>
                  <a:lnTo>
                    <a:pt x="8840" y="3165"/>
                  </a:lnTo>
                  <a:lnTo>
                    <a:pt x="8813" y="3171"/>
                  </a:lnTo>
                  <a:lnTo>
                    <a:pt x="8787" y="3178"/>
                  </a:lnTo>
                  <a:lnTo>
                    <a:pt x="8759" y="3183"/>
                  </a:lnTo>
                  <a:lnTo>
                    <a:pt x="8731" y="3189"/>
                  </a:lnTo>
                  <a:lnTo>
                    <a:pt x="8703" y="3193"/>
                  </a:lnTo>
                  <a:lnTo>
                    <a:pt x="8674" y="3196"/>
                  </a:lnTo>
                  <a:lnTo>
                    <a:pt x="8647" y="3199"/>
                  </a:lnTo>
                  <a:lnTo>
                    <a:pt x="8618" y="3201"/>
                  </a:lnTo>
                  <a:lnTo>
                    <a:pt x="8589" y="3202"/>
                  </a:lnTo>
                  <a:lnTo>
                    <a:pt x="8560" y="3204"/>
                  </a:lnTo>
                  <a:lnTo>
                    <a:pt x="8530" y="3205"/>
                  </a:lnTo>
                  <a:lnTo>
                    <a:pt x="8530" y="3205"/>
                  </a:lnTo>
                  <a:lnTo>
                    <a:pt x="8471" y="3204"/>
                  </a:lnTo>
                  <a:lnTo>
                    <a:pt x="8413" y="3199"/>
                  </a:lnTo>
                  <a:lnTo>
                    <a:pt x="8356" y="3193"/>
                  </a:lnTo>
                  <a:lnTo>
                    <a:pt x="8329" y="3190"/>
                  </a:lnTo>
                  <a:lnTo>
                    <a:pt x="8301" y="3185"/>
                  </a:lnTo>
                  <a:lnTo>
                    <a:pt x="8273" y="3180"/>
                  </a:lnTo>
                  <a:lnTo>
                    <a:pt x="8246" y="3174"/>
                  </a:lnTo>
                  <a:lnTo>
                    <a:pt x="8219" y="3167"/>
                  </a:lnTo>
                  <a:lnTo>
                    <a:pt x="8194" y="3161"/>
                  </a:lnTo>
                  <a:lnTo>
                    <a:pt x="8167" y="3153"/>
                  </a:lnTo>
                  <a:lnTo>
                    <a:pt x="8141" y="3145"/>
                  </a:lnTo>
                  <a:lnTo>
                    <a:pt x="8117" y="3136"/>
                  </a:lnTo>
                  <a:lnTo>
                    <a:pt x="8091" y="3126"/>
                  </a:lnTo>
                  <a:lnTo>
                    <a:pt x="8066" y="3117"/>
                  </a:lnTo>
                  <a:lnTo>
                    <a:pt x="8043" y="3106"/>
                  </a:lnTo>
                  <a:lnTo>
                    <a:pt x="8018" y="3095"/>
                  </a:lnTo>
                  <a:lnTo>
                    <a:pt x="7995" y="3084"/>
                  </a:lnTo>
                  <a:lnTo>
                    <a:pt x="7971" y="3071"/>
                  </a:lnTo>
                  <a:lnTo>
                    <a:pt x="7948" y="3058"/>
                  </a:lnTo>
                  <a:lnTo>
                    <a:pt x="7925" y="3044"/>
                  </a:lnTo>
                  <a:lnTo>
                    <a:pt x="7903" y="3030"/>
                  </a:lnTo>
                  <a:lnTo>
                    <a:pt x="7880" y="3015"/>
                  </a:lnTo>
                  <a:lnTo>
                    <a:pt x="7859" y="3000"/>
                  </a:lnTo>
                  <a:lnTo>
                    <a:pt x="7837" y="2984"/>
                  </a:lnTo>
                  <a:lnTo>
                    <a:pt x="7816" y="2967"/>
                  </a:lnTo>
                  <a:lnTo>
                    <a:pt x="7796" y="2950"/>
                  </a:lnTo>
                  <a:lnTo>
                    <a:pt x="7775" y="2933"/>
                  </a:lnTo>
                  <a:lnTo>
                    <a:pt x="7755" y="2913"/>
                  </a:lnTo>
                  <a:lnTo>
                    <a:pt x="7735" y="2895"/>
                  </a:lnTo>
                  <a:lnTo>
                    <a:pt x="7735" y="2895"/>
                  </a:lnTo>
                  <a:lnTo>
                    <a:pt x="7715" y="2875"/>
                  </a:lnTo>
                  <a:lnTo>
                    <a:pt x="7696" y="2856"/>
                  </a:lnTo>
                  <a:lnTo>
                    <a:pt x="7678" y="2835"/>
                  </a:lnTo>
                  <a:lnTo>
                    <a:pt x="7661" y="2815"/>
                  </a:lnTo>
                  <a:lnTo>
                    <a:pt x="7644" y="2795"/>
                  </a:lnTo>
                  <a:lnTo>
                    <a:pt x="7628" y="2773"/>
                  </a:lnTo>
                  <a:lnTo>
                    <a:pt x="7611" y="2752"/>
                  </a:lnTo>
                  <a:lnTo>
                    <a:pt x="7596" y="2730"/>
                  </a:lnTo>
                  <a:lnTo>
                    <a:pt x="7582" y="2709"/>
                  </a:lnTo>
                  <a:lnTo>
                    <a:pt x="7568" y="2687"/>
                  </a:lnTo>
                  <a:lnTo>
                    <a:pt x="7555" y="2664"/>
                  </a:lnTo>
                  <a:lnTo>
                    <a:pt x="7542" y="2642"/>
                  </a:lnTo>
                  <a:lnTo>
                    <a:pt x="7530" y="2619"/>
                  </a:lnTo>
                  <a:lnTo>
                    <a:pt x="7518" y="2596"/>
                  </a:lnTo>
                  <a:lnTo>
                    <a:pt x="7508" y="2572"/>
                  </a:lnTo>
                  <a:lnTo>
                    <a:pt x="7498" y="2547"/>
                  </a:lnTo>
                  <a:lnTo>
                    <a:pt x="7488" y="2524"/>
                  </a:lnTo>
                  <a:lnTo>
                    <a:pt x="7479" y="2499"/>
                  </a:lnTo>
                  <a:lnTo>
                    <a:pt x="7471" y="2475"/>
                  </a:lnTo>
                  <a:lnTo>
                    <a:pt x="7463" y="2450"/>
                  </a:lnTo>
                  <a:lnTo>
                    <a:pt x="7456" y="2424"/>
                  </a:lnTo>
                  <a:lnTo>
                    <a:pt x="7450" y="2399"/>
                  </a:lnTo>
                  <a:lnTo>
                    <a:pt x="7443" y="2373"/>
                  </a:lnTo>
                  <a:lnTo>
                    <a:pt x="7438" y="2346"/>
                  </a:lnTo>
                  <a:lnTo>
                    <a:pt x="7434" y="2319"/>
                  </a:lnTo>
                  <a:lnTo>
                    <a:pt x="7430" y="2293"/>
                  </a:lnTo>
                  <a:lnTo>
                    <a:pt x="7426" y="2266"/>
                  </a:lnTo>
                  <a:lnTo>
                    <a:pt x="7424" y="2239"/>
                  </a:lnTo>
                  <a:lnTo>
                    <a:pt x="7420" y="2183"/>
                  </a:lnTo>
                  <a:lnTo>
                    <a:pt x="7419" y="2127"/>
                  </a:lnTo>
                  <a:lnTo>
                    <a:pt x="7419" y="2127"/>
                  </a:lnTo>
                  <a:lnTo>
                    <a:pt x="7420" y="2070"/>
                  </a:lnTo>
                  <a:lnTo>
                    <a:pt x="7423" y="2014"/>
                  </a:lnTo>
                  <a:lnTo>
                    <a:pt x="7430" y="1961"/>
                  </a:lnTo>
                  <a:lnTo>
                    <a:pt x="7438" y="1907"/>
                  </a:lnTo>
                  <a:lnTo>
                    <a:pt x="7443" y="1882"/>
                  </a:lnTo>
                  <a:lnTo>
                    <a:pt x="7449" y="1856"/>
                  </a:lnTo>
                  <a:lnTo>
                    <a:pt x="7455" y="1830"/>
                  </a:lnTo>
                  <a:lnTo>
                    <a:pt x="7463" y="1805"/>
                  </a:lnTo>
                  <a:lnTo>
                    <a:pt x="7470" y="1780"/>
                  </a:lnTo>
                  <a:lnTo>
                    <a:pt x="7478" y="1755"/>
                  </a:lnTo>
                  <a:lnTo>
                    <a:pt x="7486" y="1731"/>
                  </a:lnTo>
                  <a:lnTo>
                    <a:pt x="7496" y="1707"/>
                  </a:lnTo>
                  <a:lnTo>
                    <a:pt x="7507" y="1682"/>
                  </a:lnTo>
                  <a:lnTo>
                    <a:pt x="7516" y="1659"/>
                  </a:lnTo>
                  <a:lnTo>
                    <a:pt x="7528" y="1636"/>
                  </a:lnTo>
                  <a:lnTo>
                    <a:pt x="7540" y="1613"/>
                  </a:lnTo>
                  <a:lnTo>
                    <a:pt x="7552" y="1590"/>
                  </a:lnTo>
                  <a:lnTo>
                    <a:pt x="7565" y="1568"/>
                  </a:lnTo>
                  <a:lnTo>
                    <a:pt x="7578" y="1545"/>
                  </a:lnTo>
                  <a:lnTo>
                    <a:pt x="7593" y="1523"/>
                  </a:lnTo>
                  <a:lnTo>
                    <a:pt x="7607" y="1502"/>
                  </a:lnTo>
                  <a:lnTo>
                    <a:pt x="7623" y="1480"/>
                  </a:lnTo>
                  <a:lnTo>
                    <a:pt x="7639" y="1459"/>
                  </a:lnTo>
                  <a:lnTo>
                    <a:pt x="7655" y="1438"/>
                  </a:lnTo>
                  <a:lnTo>
                    <a:pt x="7691" y="1398"/>
                  </a:lnTo>
                  <a:lnTo>
                    <a:pt x="7728" y="1358"/>
                  </a:lnTo>
                  <a:lnTo>
                    <a:pt x="7728" y="1358"/>
                  </a:lnTo>
                  <a:lnTo>
                    <a:pt x="7768" y="1320"/>
                  </a:lnTo>
                  <a:lnTo>
                    <a:pt x="7807" y="1284"/>
                  </a:lnTo>
                  <a:lnTo>
                    <a:pt x="7829" y="1267"/>
                  </a:lnTo>
                  <a:lnTo>
                    <a:pt x="7849" y="1251"/>
                  </a:lnTo>
                  <a:lnTo>
                    <a:pt x="7871" y="1235"/>
                  </a:lnTo>
                  <a:lnTo>
                    <a:pt x="7892" y="1220"/>
                  </a:lnTo>
                  <a:lnTo>
                    <a:pt x="7913" y="1206"/>
                  </a:lnTo>
                  <a:lnTo>
                    <a:pt x="7936" y="1192"/>
                  </a:lnTo>
                  <a:lnTo>
                    <a:pt x="7957" y="1179"/>
                  </a:lnTo>
                  <a:lnTo>
                    <a:pt x="7980" y="1167"/>
                  </a:lnTo>
                  <a:lnTo>
                    <a:pt x="8003" y="1155"/>
                  </a:lnTo>
                  <a:lnTo>
                    <a:pt x="8026" y="1143"/>
                  </a:lnTo>
                  <a:lnTo>
                    <a:pt x="8049" y="1132"/>
                  </a:lnTo>
                  <a:lnTo>
                    <a:pt x="8073" y="1123"/>
                  </a:lnTo>
                  <a:lnTo>
                    <a:pt x="8097" y="1113"/>
                  </a:lnTo>
                  <a:lnTo>
                    <a:pt x="8121" y="1103"/>
                  </a:lnTo>
                  <a:lnTo>
                    <a:pt x="8146" y="1096"/>
                  </a:lnTo>
                  <a:lnTo>
                    <a:pt x="8170" y="1088"/>
                  </a:lnTo>
                  <a:lnTo>
                    <a:pt x="8195" y="1081"/>
                  </a:lnTo>
                  <a:lnTo>
                    <a:pt x="8221" y="1074"/>
                  </a:lnTo>
                  <a:lnTo>
                    <a:pt x="8246" y="1069"/>
                  </a:lnTo>
                  <a:lnTo>
                    <a:pt x="8272" y="1064"/>
                  </a:lnTo>
                  <a:lnTo>
                    <a:pt x="8298" y="1058"/>
                  </a:lnTo>
                  <a:lnTo>
                    <a:pt x="8324" y="1055"/>
                  </a:lnTo>
                  <a:lnTo>
                    <a:pt x="8378" y="1049"/>
                  </a:lnTo>
                  <a:lnTo>
                    <a:pt x="8432" y="1046"/>
                  </a:lnTo>
                  <a:lnTo>
                    <a:pt x="8488" y="1043"/>
                  </a:lnTo>
                  <a:lnTo>
                    <a:pt x="8488" y="1043"/>
                  </a:lnTo>
                  <a:lnTo>
                    <a:pt x="8539" y="1045"/>
                  </a:lnTo>
                  <a:lnTo>
                    <a:pt x="8589" y="1048"/>
                  </a:lnTo>
                  <a:lnTo>
                    <a:pt x="8638" y="1053"/>
                  </a:lnTo>
                  <a:lnTo>
                    <a:pt x="8686" y="1061"/>
                  </a:lnTo>
                  <a:lnTo>
                    <a:pt x="8732" y="1070"/>
                  </a:lnTo>
                  <a:lnTo>
                    <a:pt x="8778" y="1082"/>
                  </a:lnTo>
                  <a:lnTo>
                    <a:pt x="8822" y="1096"/>
                  </a:lnTo>
                  <a:lnTo>
                    <a:pt x="8866" y="1111"/>
                  </a:lnTo>
                  <a:lnTo>
                    <a:pt x="8908" y="1129"/>
                  </a:lnTo>
                  <a:lnTo>
                    <a:pt x="8949" y="1149"/>
                  </a:lnTo>
                  <a:lnTo>
                    <a:pt x="8989" y="1171"/>
                  </a:lnTo>
                  <a:lnTo>
                    <a:pt x="9028" y="1195"/>
                  </a:lnTo>
                  <a:lnTo>
                    <a:pt x="9066" y="1222"/>
                  </a:lnTo>
                  <a:lnTo>
                    <a:pt x="9102" y="1250"/>
                  </a:lnTo>
                  <a:lnTo>
                    <a:pt x="9138" y="1281"/>
                  </a:lnTo>
                  <a:lnTo>
                    <a:pt x="9172" y="1313"/>
                  </a:lnTo>
                  <a:lnTo>
                    <a:pt x="9172" y="1313"/>
                  </a:lnTo>
                  <a:lnTo>
                    <a:pt x="9205" y="1347"/>
                  </a:lnTo>
                  <a:lnTo>
                    <a:pt x="9236" y="1383"/>
                  </a:lnTo>
                  <a:lnTo>
                    <a:pt x="9265" y="1419"/>
                  </a:lnTo>
                  <a:lnTo>
                    <a:pt x="9291" y="1457"/>
                  </a:lnTo>
                  <a:lnTo>
                    <a:pt x="9315" y="1495"/>
                  </a:lnTo>
                  <a:lnTo>
                    <a:pt x="9338" y="1535"/>
                  </a:lnTo>
                  <a:lnTo>
                    <a:pt x="9358" y="1575"/>
                  </a:lnTo>
                  <a:lnTo>
                    <a:pt x="9376" y="1617"/>
                  </a:lnTo>
                  <a:lnTo>
                    <a:pt x="9393" y="1661"/>
                  </a:lnTo>
                  <a:lnTo>
                    <a:pt x="9405" y="1705"/>
                  </a:lnTo>
                  <a:lnTo>
                    <a:pt x="9417" y="1750"/>
                  </a:lnTo>
                  <a:lnTo>
                    <a:pt x="9427" y="1796"/>
                  </a:lnTo>
                  <a:lnTo>
                    <a:pt x="9434" y="1843"/>
                  </a:lnTo>
                  <a:lnTo>
                    <a:pt x="9440" y="1891"/>
                  </a:lnTo>
                  <a:lnTo>
                    <a:pt x="9443" y="1940"/>
                  </a:lnTo>
                  <a:lnTo>
                    <a:pt x="9444" y="1992"/>
                  </a:lnTo>
                  <a:lnTo>
                    <a:pt x="9444" y="1992"/>
                  </a:lnTo>
                  <a:lnTo>
                    <a:pt x="9444" y="2024"/>
                  </a:lnTo>
                  <a:lnTo>
                    <a:pt x="9442" y="2058"/>
                  </a:lnTo>
                  <a:lnTo>
                    <a:pt x="9440" y="2091"/>
                  </a:lnTo>
                  <a:lnTo>
                    <a:pt x="9435" y="2127"/>
                  </a:lnTo>
                  <a:lnTo>
                    <a:pt x="9431" y="2161"/>
                  </a:lnTo>
                  <a:lnTo>
                    <a:pt x="9425" y="2196"/>
                  </a:lnTo>
                  <a:lnTo>
                    <a:pt x="9418" y="2233"/>
                  </a:lnTo>
                  <a:lnTo>
                    <a:pt x="9411" y="2269"/>
                  </a:lnTo>
                  <a:lnTo>
                    <a:pt x="9411" y="2269"/>
                  </a:lnTo>
                  <a:close/>
                  <a:moveTo>
                    <a:pt x="8090" y="1555"/>
                  </a:moveTo>
                  <a:lnTo>
                    <a:pt x="8090" y="1555"/>
                  </a:lnTo>
                  <a:lnTo>
                    <a:pt x="8071" y="1573"/>
                  </a:lnTo>
                  <a:lnTo>
                    <a:pt x="8051" y="1591"/>
                  </a:lnTo>
                  <a:lnTo>
                    <a:pt x="8033" y="1611"/>
                  </a:lnTo>
                  <a:lnTo>
                    <a:pt x="8016" y="1630"/>
                  </a:lnTo>
                  <a:lnTo>
                    <a:pt x="8000" y="1650"/>
                  </a:lnTo>
                  <a:lnTo>
                    <a:pt x="7984" y="1672"/>
                  </a:lnTo>
                  <a:lnTo>
                    <a:pt x="7970" y="1693"/>
                  </a:lnTo>
                  <a:lnTo>
                    <a:pt x="7956" y="1716"/>
                  </a:lnTo>
                  <a:lnTo>
                    <a:pt x="7943" y="1739"/>
                  </a:lnTo>
                  <a:lnTo>
                    <a:pt x="7932" y="1764"/>
                  </a:lnTo>
                  <a:lnTo>
                    <a:pt x="7920" y="1788"/>
                  </a:lnTo>
                  <a:lnTo>
                    <a:pt x="7910" y="1814"/>
                  </a:lnTo>
                  <a:lnTo>
                    <a:pt x="7900" y="1841"/>
                  </a:lnTo>
                  <a:lnTo>
                    <a:pt x="7892" y="1868"/>
                  </a:lnTo>
                  <a:lnTo>
                    <a:pt x="7884" y="1895"/>
                  </a:lnTo>
                  <a:lnTo>
                    <a:pt x="7878" y="1924"/>
                  </a:lnTo>
                  <a:lnTo>
                    <a:pt x="9002" y="1924"/>
                  </a:lnTo>
                  <a:lnTo>
                    <a:pt x="9002" y="1924"/>
                  </a:lnTo>
                  <a:lnTo>
                    <a:pt x="9001" y="1895"/>
                  </a:lnTo>
                  <a:lnTo>
                    <a:pt x="8999" y="1868"/>
                  </a:lnTo>
                  <a:lnTo>
                    <a:pt x="8995" y="1841"/>
                  </a:lnTo>
                  <a:lnTo>
                    <a:pt x="8991" y="1814"/>
                  </a:lnTo>
                  <a:lnTo>
                    <a:pt x="8985" y="1788"/>
                  </a:lnTo>
                  <a:lnTo>
                    <a:pt x="8978" y="1764"/>
                  </a:lnTo>
                  <a:lnTo>
                    <a:pt x="8970" y="1739"/>
                  </a:lnTo>
                  <a:lnTo>
                    <a:pt x="8961" y="1716"/>
                  </a:lnTo>
                  <a:lnTo>
                    <a:pt x="8950" y="1693"/>
                  </a:lnTo>
                  <a:lnTo>
                    <a:pt x="8939" y="1672"/>
                  </a:lnTo>
                  <a:lnTo>
                    <a:pt x="8927" y="1650"/>
                  </a:lnTo>
                  <a:lnTo>
                    <a:pt x="8913" y="1630"/>
                  </a:lnTo>
                  <a:lnTo>
                    <a:pt x="8898" y="1611"/>
                  </a:lnTo>
                  <a:lnTo>
                    <a:pt x="8882" y="1591"/>
                  </a:lnTo>
                  <a:lnTo>
                    <a:pt x="8865" y="1573"/>
                  </a:lnTo>
                  <a:lnTo>
                    <a:pt x="8847" y="1555"/>
                  </a:lnTo>
                  <a:lnTo>
                    <a:pt x="8847" y="1555"/>
                  </a:lnTo>
                  <a:lnTo>
                    <a:pt x="8827" y="1539"/>
                  </a:lnTo>
                  <a:lnTo>
                    <a:pt x="8807" y="1524"/>
                  </a:lnTo>
                  <a:lnTo>
                    <a:pt x="8787" y="1509"/>
                  </a:lnTo>
                  <a:lnTo>
                    <a:pt x="8766" y="1496"/>
                  </a:lnTo>
                  <a:lnTo>
                    <a:pt x="8744" y="1483"/>
                  </a:lnTo>
                  <a:lnTo>
                    <a:pt x="8723" y="1473"/>
                  </a:lnTo>
                  <a:lnTo>
                    <a:pt x="8700" y="1462"/>
                  </a:lnTo>
                  <a:lnTo>
                    <a:pt x="8676" y="1453"/>
                  </a:lnTo>
                  <a:lnTo>
                    <a:pt x="8653" y="1445"/>
                  </a:lnTo>
                  <a:lnTo>
                    <a:pt x="8628" y="1438"/>
                  </a:lnTo>
                  <a:lnTo>
                    <a:pt x="8604" y="1432"/>
                  </a:lnTo>
                  <a:lnTo>
                    <a:pt x="8578" y="1428"/>
                  </a:lnTo>
                  <a:lnTo>
                    <a:pt x="8552" y="1423"/>
                  </a:lnTo>
                  <a:lnTo>
                    <a:pt x="8526" y="1421"/>
                  </a:lnTo>
                  <a:lnTo>
                    <a:pt x="8499" y="1419"/>
                  </a:lnTo>
                  <a:lnTo>
                    <a:pt x="8471" y="1419"/>
                  </a:lnTo>
                  <a:lnTo>
                    <a:pt x="8471" y="1419"/>
                  </a:lnTo>
                  <a:lnTo>
                    <a:pt x="8444" y="1419"/>
                  </a:lnTo>
                  <a:lnTo>
                    <a:pt x="8417" y="1421"/>
                  </a:lnTo>
                  <a:lnTo>
                    <a:pt x="8392" y="1423"/>
                  </a:lnTo>
                  <a:lnTo>
                    <a:pt x="8365" y="1428"/>
                  </a:lnTo>
                  <a:lnTo>
                    <a:pt x="8340" y="1432"/>
                  </a:lnTo>
                  <a:lnTo>
                    <a:pt x="8315" y="1438"/>
                  </a:lnTo>
                  <a:lnTo>
                    <a:pt x="8291" y="1445"/>
                  </a:lnTo>
                  <a:lnTo>
                    <a:pt x="8267" y="1453"/>
                  </a:lnTo>
                  <a:lnTo>
                    <a:pt x="8243" y="1462"/>
                  </a:lnTo>
                  <a:lnTo>
                    <a:pt x="8219" y="1473"/>
                  </a:lnTo>
                  <a:lnTo>
                    <a:pt x="8197" y="1483"/>
                  </a:lnTo>
                  <a:lnTo>
                    <a:pt x="8174" y="1496"/>
                  </a:lnTo>
                  <a:lnTo>
                    <a:pt x="8153" y="1509"/>
                  </a:lnTo>
                  <a:lnTo>
                    <a:pt x="8132" y="1524"/>
                  </a:lnTo>
                  <a:lnTo>
                    <a:pt x="8110" y="1539"/>
                  </a:lnTo>
                  <a:lnTo>
                    <a:pt x="8090" y="1555"/>
                  </a:lnTo>
                  <a:lnTo>
                    <a:pt x="8090" y="1555"/>
                  </a:lnTo>
                  <a:close/>
                  <a:moveTo>
                    <a:pt x="11280" y="1091"/>
                  </a:moveTo>
                  <a:lnTo>
                    <a:pt x="11280" y="1482"/>
                  </a:lnTo>
                  <a:lnTo>
                    <a:pt x="11145" y="1482"/>
                  </a:lnTo>
                  <a:lnTo>
                    <a:pt x="11145" y="1482"/>
                  </a:lnTo>
                  <a:lnTo>
                    <a:pt x="11113" y="1482"/>
                  </a:lnTo>
                  <a:lnTo>
                    <a:pt x="11082" y="1484"/>
                  </a:lnTo>
                  <a:lnTo>
                    <a:pt x="11051" y="1488"/>
                  </a:lnTo>
                  <a:lnTo>
                    <a:pt x="11021" y="1491"/>
                  </a:lnTo>
                  <a:lnTo>
                    <a:pt x="10991" y="1496"/>
                  </a:lnTo>
                  <a:lnTo>
                    <a:pt x="10962" y="1503"/>
                  </a:lnTo>
                  <a:lnTo>
                    <a:pt x="10934" y="1510"/>
                  </a:lnTo>
                  <a:lnTo>
                    <a:pt x="10906" y="1520"/>
                  </a:lnTo>
                  <a:lnTo>
                    <a:pt x="10879" y="1529"/>
                  </a:lnTo>
                  <a:lnTo>
                    <a:pt x="10854" y="1540"/>
                  </a:lnTo>
                  <a:lnTo>
                    <a:pt x="10828" y="1553"/>
                  </a:lnTo>
                  <a:lnTo>
                    <a:pt x="10803" y="1566"/>
                  </a:lnTo>
                  <a:lnTo>
                    <a:pt x="10780" y="1581"/>
                  </a:lnTo>
                  <a:lnTo>
                    <a:pt x="10756" y="1596"/>
                  </a:lnTo>
                  <a:lnTo>
                    <a:pt x="10734" y="1613"/>
                  </a:lnTo>
                  <a:lnTo>
                    <a:pt x="10711" y="1631"/>
                  </a:lnTo>
                  <a:lnTo>
                    <a:pt x="10711" y="1631"/>
                  </a:lnTo>
                  <a:lnTo>
                    <a:pt x="10691" y="1650"/>
                  </a:lnTo>
                  <a:lnTo>
                    <a:pt x="10671" y="1671"/>
                  </a:lnTo>
                  <a:lnTo>
                    <a:pt x="10652" y="1692"/>
                  </a:lnTo>
                  <a:lnTo>
                    <a:pt x="10636" y="1714"/>
                  </a:lnTo>
                  <a:lnTo>
                    <a:pt x="10620" y="1737"/>
                  </a:lnTo>
                  <a:lnTo>
                    <a:pt x="10606" y="1761"/>
                  </a:lnTo>
                  <a:lnTo>
                    <a:pt x="10593" y="1786"/>
                  </a:lnTo>
                  <a:lnTo>
                    <a:pt x="10582" y="1812"/>
                  </a:lnTo>
                  <a:lnTo>
                    <a:pt x="10572" y="1839"/>
                  </a:lnTo>
                  <a:lnTo>
                    <a:pt x="10564" y="1867"/>
                  </a:lnTo>
                  <a:lnTo>
                    <a:pt x="10556" y="1895"/>
                  </a:lnTo>
                  <a:lnTo>
                    <a:pt x="10550" y="1925"/>
                  </a:lnTo>
                  <a:lnTo>
                    <a:pt x="10545" y="1956"/>
                  </a:lnTo>
                  <a:lnTo>
                    <a:pt x="10541" y="1989"/>
                  </a:lnTo>
                  <a:lnTo>
                    <a:pt x="10539" y="2021"/>
                  </a:lnTo>
                  <a:lnTo>
                    <a:pt x="10539" y="2055"/>
                  </a:lnTo>
                  <a:lnTo>
                    <a:pt x="10539" y="3157"/>
                  </a:lnTo>
                  <a:lnTo>
                    <a:pt x="10097" y="3157"/>
                  </a:lnTo>
                  <a:lnTo>
                    <a:pt x="10097" y="1091"/>
                  </a:lnTo>
                  <a:lnTo>
                    <a:pt x="10509" y="1091"/>
                  </a:lnTo>
                  <a:lnTo>
                    <a:pt x="10509" y="1359"/>
                  </a:lnTo>
                  <a:lnTo>
                    <a:pt x="10509" y="1359"/>
                  </a:lnTo>
                  <a:lnTo>
                    <a:pt x="10538" y="1325"/>
                  </a:lnTo>
                  <a:lnTo>
                    <a:pt x="10567" y="1292"/>
                  </a:lnTo>
                  <a:lnTo>
                    <a:pt x="10597" y="1261"/>
                  </a:lnTo>
                  <a:lnTo>
                    <a:pt x="10629" y="1233"/>
                  </a:lnTo>
                  <a:lnTo>
                    <a:pt x="10646" y="1219"/>
                  </a:lnTo>
                  <a:lnTo>
                    <a:pt x="10662" y="1206"/>
                  </a:lnTo>
                  <a:lnTo>
                    <a:pt x="10679" y="1194"/>
                  </a:lnTo>
                  <a:lnTo>
                    <a:pt x="10696" y="1183"/>
                  </a:lnTo>
                  <a:lnTo>
                    <a:pt x="10714" y="1172"/>
                  </a:lnTo>
                  <a:lnTo>
                    <a:pt x="10733" y="1161"/>
                  </a:lnTo>
                  <a:lnTo>
                    <a:pt x="10751" y="1152"/>
                  </a:lnTo>
                  <a:lnTo>
                    <a:pt x="10769" y="1142"/>
                  </a:lnTo>
                  <a:lnTo>
                    <a:pt x="10788" y="1133"/>
                  </a:lnTo>
                  <a:lnTo>
                    <a:pt x="10808" y="1125"/>
                  </a:lnTo>
                  <a:lnTo>
                    <a:pt x="10827" y="1117"/>
                  </a:lnTo>
                  <a:lnTo>
                    <a:pt x="10847" y="1110"/>
                  </a:lnTo>
                  <a:lnTo>
                    <a:pt x="10888" y="1097"/>
                  </a:lnTo>
                  <a:lnTo>
                    <a:pt x="10931" y="1087"/>
                  </a:lnTo>
                  <a:lnTo>
                    <a:pt x="10973" y="1079"/>
                  </a:lnTo>
                  <a:lnTo>
                    <a:pt x="11018" y="1073"/>
                  </a:lnTo>
                  <a:lnTo>
                    <a:pt x="11064" y="1070"/>
                  </a:lnTo>
                  <a:lnTo>
                    <a:pt x="11112" y="1069"/>
                  </a:lnTo>
                  <a:lnTo>
                    <a:pt x="11112" y="1069"/>
                  </a:lnTo>
                  <a:lnTo>
                    <a:pt x="11134" y="1069"/>
                  </a:lnTo>
                  <a:lnTo>
                    <a:pt x="11157" y="1070"/>
                  </a:lnTo>
                  <a:lnTo>
                    <a:pt x="11179" y="1072"/>
                  </a:lnTo>
                  <a:lnTo>
                    <a:pt x="11200" y="1074"/>
                  </a:lnTo>
                  <a:lnTo>
                    <a:pt x="11221" y="1078"/>
                  </a:lnTo>
                  <a:lnTo>
                    <a:pt x="11241" y="1081"/>
                  </a:lnTo>
                  <a:lnTo>
                    <a:pt x="11260" y="1085"/>
                  </a:lnTo>
                  <a:lnTo>
                    <a:pt x="11280" y="1091"/>
                  </a:lnTo>
                  <a:lnTo>
                    <a:pt x="11280" y="1091"/>
                  </a:lnTo>
                  <a:close/>
                  <a:moveTo>
                    <a:pt x="12307" y="3157"/>
                  </a:moveTo>
                  <a:lnTo>
                    <a:pt x="11865" y="3157"/>
                  </a:lnTo>
                  <a:lnTo>
                    <a:pt x="11865" y="0"/>
                  </a:lnTo>
                  <a:lnTo>
                    <a:pt x="12307" y="0"/>
                  </a:lnTo>
                  <a:lnTo>
                    <a:pt x="12307" y="3157"/>
                  </a:lnTo>
                  <a:close/>
                  <a:moveTo>
                    <a:pt x="14935" y="2269"/>
                  </a:moveTo>
                  <a:lnTo>
                    <a:pt x="13394" y="2269"/>
                  </a:lnTo>
                  <a:lnTo>
                    <a:pt x="13394" y="2269"/>
                  </a:lnTo>
                  <a:lnTo>
                    <a:pt x="13399" y="2301"/>
                  </a:lnTo>
                  <a:lnTo>
                    <a:pt x="13406" y="2332"/>
                  </a:lnTo>
                  <a:lnTo>
                    <a:pt x="13414" y="2362"/>
                  </a:lnTo>
                  <a:lnTo>
                    <a:pt x="13424" y="2391"/>
                  </a:lnTo>
                  <a:lnTo>
                    <a:pt x="13433" y="2419"/>
                  </a:lnTo>
                  <a:lnTo>
                    <a:pt x="13445" y="2446"/>
                  </a:lnTo>
                  <a:lnTo>
                    <a:pt x="13457" y="2472"/>
                  </a:lnTo>
                  <a:lnTo>
                    <a:pt x="13471" y="2498"/>
                  </a:lnTo>
                  <a:lnTo>
                    <a:pt x="13485" y="2523"/>
                  </a:lnTo>
                  <a:lnTo>
                    <a:pt x="13501" y="2546"/>
                  </a:lnTo>
                  <a:lnTo>
                    <a:pt x="13517" y="2569"/>
                  </a:lnTo>
                  <a:lnTo>
                    <a:pt x="13535" y="2590"/>
                  </a:lnTo>
                  <a:lnTo>
                    <a:pt x="13554" y="2612"/>
                  </a:lnTo>
                  <a:lnTo>
                    <a:pt x="13573" y="2632"/>
                  </a:lnTo>
                  <a:lnTo>
                    <a:pt x="13595" y="2651"/>
                  </a:lnTo>
                  <a:lnTo>
                    <a:pt x="13617" y="2669"/>
                  </a:lnTo>
                  <a:lnTo>
                    <a:pt x="13617" y="2669"/>
                  </a:lnTo>
                  <a:lnTo>
                    <a:pt x="13640" y="2687"/>
                  </a:lnTo>
                  <a:lnTo>
                    <a:pt x="13663" y="2703"/>
                  </a:lnTo>
                  <a:lnTo>
                    <a:pt x="13688" y="2718"/>
                  </a:lnTo>
                  <a:lnTo>
                    <a:pt x="13713" y="2731"/>
                  </a:lnTo>
                  <a:lnTo>
                    <a:pt x="13738" y="2744"/>
                  </a:lnTo>
                  <a:lnTo>
                    <a:pt x="13765" y="2756"/>
                  </a:lnTo>
                  <a:lnTo>
                    <a:pt x="13792" y="2767"/>
                  </a:lnTo>
                  <a:lnTo>
                    <a:pt x="13820" y="2776"/>
                  </a:lnTo>
                  <a:lnTo>
                    <a:pt x="13848" y="2785"/>
                  </a:lnTo>
                  <a:lnTo>
                    <a:pt x="13877" y="2792"/>
                  </a:lnTo>
                  <a:lnTo>
                    <a:pt x="13907" y="2799"/>
                  </a:lnTo>
                  <a:lnTo>
                    <a:pt x="13938" y="2803"/>
                  </a:lnTo>
                  <a:lnTo>
                    <a:pt x="13969" y="2807"/>
                  </a:lnTo>
                  <a:lnTo>
                    <a:pt x="14002" y="2811"/>
                  </a:lnTo>
                  <a:lnTo>
                    <a:pt x="14034" y="2812"/>
                  </a:lnTo>
                  <a:lnTo>
                    <a:pt x="14067" y="2813"/>
                  </a:lnTo>
                  <a:lnTo>
                    <a:pt x="14067" y="2813"/>
                  </a:lnTo>
                  <a:lnTo>
                    <a:pt x="14107" y="2812"/>
                  </a:lnTo>
                  <a:lnTo>
                    <a:pt x="14147" y="2809"/>
                  </a:lnTo>
                  <a:lnTo>
                    <a:pt x="14188" y="2804"/>
                  </a:lnTo>
                  <a:lnTo>
                    <a:pt x="14226" y="2797"/>
                  </a:lnTo>
                  <a:lnTo>
                    <a:pt x="14266" y="2788"/>
                  </a:lnTo>
                  <a:lnTo>
                    <a:pt x="14304" y="2779"/>
                  </a:lnTo>
                  <a:lnTo>
                    <a:pt x="14342" y="2766"/>
                  </a:lnTo>
                  <a:lnTo>
                    <a:pt x="14380" y="2752"/>
                  </a:lnTo>
                  <a:lnTo>
                    <a:pt x="14417" y="2736"/>
                  </a:lnTo>
                  <a:lnTo>
                    <a:pt x="14454" y="2718"/>
                  </a:lnTo>
                  <a:lnTo>
                    <a:pt x="14491" y="2697"/>
                  </a:lnTo>
                  <a:lnTo>
                    <a:pt x="14527" y="2675"/>
                  </a:lnTo>
                  <a:lnTo>
                    <a:pt x="14563" y="2651"/>
                  </a:lnTo>
                  <a:lnTo>
                    <a:pt x="14599" y="2625"/>
                  </a:lnTo>
                  <a:lnTo>
                    <a:pt x="14634" y="2598"/>
                  </a:lnTo>
                  <a:lnTo>
                    <a:pt x="14669" y="2569"/>
                  </a:lnTo>
                  <a:lnTo>
                    <a:pt x="14880" y="2872"/>
                  </a:lnTo>
                  <a:lnTo>
                    <a:pt x="14880" y="2872"/>
                  </a:lnTo>
                  <a:lnTo>
                    <a:pt x="14835" y="2911"/>
                  </a:lnTo>
                  <a:lnTo>
                    <a:pt x="14813" y="2931"/>
                  </a:lnTo>
                  <a:lnTo>
                    <a:pt x="14789" y="2950"/>
                  </a:lnTo>
                  <a:lnTo>
                    <a:pt x="14767" y="2967"/>
                  </a:lnTo>
                  <a:lnTo>
                    <a:pt x="14743" y="2984"/>
                  </a:lnTo>
                  <a:lnTo>
                    <a:pt x="14720" y="3001"/>
                  </a:lnTo>
                  <a:lnTo>
                    <a:pt x="14696" y="3017"/>
                  </a:lnTo>
                  <a:lnTo>
                    <a:pt x="14672" y="3032"/>
                  </a:lnTo>
                  <a:lnTo>
                    <a:pt x="14647" y="3047"/>
                  </a:lnTo>
                  <a:lnTo>
                    <a:pt x="14622" y="3061"/>
                  </a:lnTo>
                  <a:lnTo>
                    <a:pt x="14598" y="3074"/>
                  </a:lnTo>
                  <a:lnTo>
                    <a:pt x="14573" y="3087"/>
                  </a:lnTo>
                  <a:lnTo>
                    <a:pt x="14547" y="3099"/>
                  </a:lnTo>
                  <a:lnTo>
                    <a:pt x="14523" y="3110"/>
                  </a:lnTo>
                  <a:lnTo>
                    <a:pt x="14497" y="3121"/>
                  </a:lnTo>
                  <a:lnTo>
                    <a:pt x="14470" y="3131"/>
                  </a:lnTo>
                  <a:lnTo>
                    <a:pt x="14445" y="3140"/>
                  </a:lnTo>
                  <a:lnTo>
                    <a:pt x="14418" y="3149"/>
                  </a:lnTo>
                  <a:lnTo>
                    <a:pt x="14392" y="3157"/>
                  </a:lnTo>
                  <a:lnTo>
                    <a:pt x="14364" y="3165"/>
                  </a:lnTo>
                  <a:lnTo>
                    <a:pt x="14338" y="3171"/>
                  </a:lnTo>
                  <a:lnTo>
                    <a:pt x="14311" y="3178"/>
                  </a:lnTo>
                  <a:lnTo>
                    <a:pt x="14283" y="3183"/>
                  </a:lnTo>
                  <a:lnTo>
                    <a:pt x="14255" y="3189"/>
                  </a:lnTo>
                  <a:lnTo>
                    <a:pt x="14227" y="3193"/>
                  </a:lnTo>
                  <a:lnTo>
                    <a:pt x="14200" y="3196"/>
                  </a:lnTo>
                  <a:lnTo>
                    <a:pt x="14171" y="3199"/>
                  </a:lnTo>
                  <a:lnTo>
                    <a:pt x="14142" y="3201"/>
                  </a:lnTo>
                  <a:lnTo>
                    <a:pt x="14113" y="3202"/>
                  </a:lnTo>
                  <a:lnTo>
                    <a:pt x="14084" y="3204"/>
                  </a:lnTo>
                  <a:lnTo>
                    <a:pt x="14055" y="3205"/>
                  </a:lnTo>
                  <a:lnTo>
                    <a:pt x="14055" y="3205"/>
                  </a:lnTo>
                  <a:lnTo>
                    <a:pt x="13995" y="3204"/>
                  </a:lnTo>
                  <a:lnTo>
                    <a:pt x="13937" y="3199"/>
                  </a:lnTo>
                  <a:lnTo>
                    <a:pt x="13881" y="3193"/>
                  </a:lnTo>
                  <a:lnTo>
                    <a:pt x="13853" y="3190"/>
                  </a:lnTo>
                  <a:lnTo>
                    <a:pt x="13825" y="3185"/>
                  </a:lnTo>
                  <a:lnTo>
                    <a:pt x="13797" y="3180"/>
                  </a:lnTo>
                  <a:lnTo>
                    <a:pt x="13770" y="3174"/>
                  </a:lnTo>
                  <a:lnTo>
                    <a:pt x="13744" y="3167"/>
                  </a:lnTo>
                  <a:lnTo>
                    <a:pt x="13718" y="3161"/>
                  </a:lnTo>
                  <a:lnTo>
                    <a:pt x="13692" y="3153"/>
                  </a:lnTo>
                  <a:lnTo>
                    <a:pt x="13667" y="3145"/>
                  </a:lnTo>
                  <a:lnTo>
                    <a:pt x="13641" y="3136"/>
                  </a:lnTo>
                  <a:lnTo>
                    <a:pt x="13616" y="3126"/>
                  </a:lnTo>
                  <a:lnTo>
                    <a:pt x="13591" y="3117"/>
                  </a:lnTo>
                  <a:lnTo>
                    <a:pt x="13567" y="3106"/>
                  </a:lnTo>
                  <a:lnTo>
                    <a:pt x="13542" y="3095"/>
                  </a:lnTo>
                  <a:lnTo>
                    <a:pt x="13519" y="3084"/>
                  </a:lnTo>
                  <a:lnTo>
                    <a:pt x="13495" y="3071"/>
                  </a:lnTo>
                  <a:lnTo>
                    <a:pt x="13473" y="3058"/>
                  </a:lnTo>
                  <a:lnTo>
                    <a:pt x="13449" y="3044"/>
                  </a:lnTo>
                  <a:lnTo>
                    <a:pt x="13427" y="3030"/>
                  </a:lnTo>
                  <a:lnTo>
                    <a:pt x="13405" y="3015"/>
                  </a:lnTo>
                  <a:lnTo>
                    <a:pt x="13383" y="3000"/>
                  </a:lnTo>
                  <a:lnTo>
                    <a:pt x="13361" y="2984"/>
                  </a:lnTo>
                  <a:lnTo>
                    <a:pt x="13340" y="2967"/>
                  </a:lnTo>
                  <a:lnTo>
                    <a:pt x="13320" y="2950"/>
                  </a:lnTo>
                  <a:lnTo>
                    <a:pt x="13299" y="2933"/>
                  </a:lnTo>
                  <a:lnTo>
                    <a:pt x="13279" y="2913"/>
                  </a:lnTo>
                  <a:lnTo>
                    <a:pt x="13259" y="2895"/>
                  </a:lnTo>
                  <a:lnTo>
                    <a:pt x="13259" y="2895"/>
                  </a:lnTo>
                  <a:lnTo>
                    <a:pt x="13239" y="2875"/>
                  </a:lnTo>
                  <a:lnTo>
                    <a:pt x="13220" y="2856"/>
                  </a:lnTo>
                  <a:lnTo>
                    <a:pt x="13202" y="2835"/>
                  </a:lnTo>
                  <a:lnTo>
                    <a:pt x="13185" y="2815"/>
                  </a:lnTo>
                  <a:lnTo>
                    <a:pt x="13168" y="2795"/>
                  </a:lnTo>
                  <a:lnTo>
                    <a:pt x="13152" y="2773"/>
                  </a:lnTo>
                  <a:lnTo>
                    <a:pt x="13136" y="2752"/>
                  </a:lnTo>
                  <a:lnTo>
                    <a:pt x="13121" y="2730"/>
                  </a:lnTo>
                  <a:lnTo>
                    <a:pt x="13106" y="2709"/>
                  </a:lnTo>
                  <a:lnTo>
                    <a:pt x="13092" y="2687"/>
                  </a:lnTo>
                  <a:lnTo>
                    <a:pt x="13079" y="2664"/>
                  </a:lnTo>
                  <a:lnTo>
                    <a:pt x="13066" y="2642"/>
                  </a:lnTo>
                  <a:lnTo>
                    <a:pt x="13054" y="2619"/>
                  </a:lnTo>
                  <a:lnTo>
                    <a:pt x="13042" y="2596"/>
                  </a:lnTo>
                  <a:lnTo>
                    <a:pt x="13032" y="2572"/>
                  </a:lnTo>
                  <a:lnTo>
                    <a:pt x="13022" y="2547"/>
                  </a:lnTo>
                  <a:lnTo>
                    <a:pt x="13013" y="2524"/>
                  </a:lnTo>
                  <a:lnTo>
                    <a:pt x="13004" y="2499"/>
                  </a:lnTo>
                  <a:lnTo>
                    <a:pt x="12995" y="2475"/>
                  </a:lnTo>
                  <a:lnTo>
                    <a:pt x="12988" y="2450"/>
                  </a:lnTo>
                  <a:lnTo>
                    <a:pt x="12980" y="2424"/>
                  </a:lnTo>
                  <a:lnTo>
                    <a:pt x="12974" y="2399"/>
                  </a:lnTo>
                  <a:lnTo>
                    <a:pt x="12968" y="2373"/>
                  </a:lnTo>
                  <a:lnTo>
                    <a:pt x="12962" y="2346"/>
                  </a:lnTo>
                  <a:lnTo>
                    <a:pt x="12958" y="2319"/>
                  </a:lnTo>
                  <a:lnTo>
                    <a:pt x="12954" y="2293"/>
                  </a:lnTo>
                  <a:lnTo>
                    <a:pt x="12950" y="2266"/>
                  </a:lnTo>
                  <a:lnTo>
                    <a:pt x="12948" y="2239"/>
                  </a:lnTo>
                  <a:lnTo>
                    <a:pt x="12944" y="2183"/>
                  </a:lnTo>
                  <a:lnTo>
                    <a:pt x="12943" y="2127"/>
                  </a:lnTo>
                  <a:lnTo>
                    <a:pt x="12943" y="2127"/>
                  </a:lnTo>
                  <a:lnTo>
                    <a:pt x="12944" y="2070"/>
                  </a:lnTo>
                  <a:lnTo>
                    <a:pt x="12948" y="2014"/>
                  </a:lnTo>
                  <a:lnTo>
                    <a:pt x="12954" y="1961"/>
                  </a:lnTo>
                  <a:lnTo>
                    <a:pt x="12962" y="1907"/>
                  </a:lnTo>
                  <a:lnTo>
                    <a:pt x="12968" y="1882"/>
                  </a:lnTo>
                  <a:lnTo>
                    <a:pt x="12973" y="1856"/>
                  </a:lnTo>
                  <a:lnTo>
                    <a:pt x="12979" y="1830"/>
                  </a:lnTo>
                  <a:lnTo>
                    <a:pt x="12987" y="1805"/>
                  </a:lnTo>
                  <a:lnTo>
                    <a:pt x="12994" y="1780"/>
                  </a:lnTo>
                  <a:lnTo>
                    <a:pt x="13002" y="1755"/>
                  </a:lnTo>
                  <a:lnTo>
                    <a:pt x="13011" y="1731"/>
                  </a:lnTo>
                  <a:lnTo>
                    <a:pt x="13020" y="1707"/>
                  </a:lnTo>
                  <a:lnTo>
                    <a:pt x="13031" y="1682"/>
                  </a:lnTo>
                  <a:lnTo>
                    <a:pt x="13041" y="1659"/>
                  </a:lnTo>
                  <a:lnTo>
                    <a:pt x="13052" y="1636"/>
                  </a:lnTo>
                  <a:lnTo>
                    <a:pt x="13064" y="1613"/>
                  </a:lnTo>
                  <a:lnTo>
                    <a:pt x="13077" y="1590"/>
                  </a:lnTo>
                  <a:lnTo>
                    <a:pt x="13090" y="1568"/>
                  </a:lnTo>
                  <a:lnTo>
                    <a:pt x="13102" y="1545"/>
                  </a:lnTo>
                  <a:lnTo>
                    <a:pt x="13117" y="1523"/>
                  </a:lnTo>
                  <a:lnTo>
                    <a:pt x="13132" y="1502"/>
                  </a:lnTo>
                  <a:lnTo>
                    <a:pt x="13147" y="1480"/>
                  </a:lnTo>
                  <a:lnTo>
                    <a:pt x="13163" y="1459"/>
                  </a:lnTo>
                  <a:lnTo>
                    <a:pt x="13179" y="1438"/>
                  </a:lnTo>
                  <a:lnTo>
                    <a:pt x="13215" y="1398"/>
                  </a:lnTo>
                  <a:lnTo>
                    <a:pt x="13252" y="1358"/>
                  </a:lnTo>
                  <a:lnTo>
                    <a:pt x="13252" y="1358"/>
                  </a:lnTo>
                  <a:lnTo>
                    <a:pt x="13292" y="1320"/>
                  </a:lnTo>
                  <a:lnTo>
                    <a:pt x="13312" y="1301"/>
                  </a:lnTo>
                  <a:lnTo>
                    <a:pt x="13333" y="1284"/>
                  </a:lnTo>
                  <a:lnTo>
                    <a:pt x="13353" y="1267"/>
                  </a:lnTo>
                  <a:lnTo>
                    <a:pt x="13373" y="1251"/>
                  </a:lnTo>
                  <a:lnTo>
                    <a:pt x="13395" y="1235"/>
                  </a:lnTo>
                  <a:lnTo>
                    <a:pt x="13416" y="1220"/>
                  </a:lnTo>
                  <a:lnTo>
                    <a:pt x="13437" y="1206"/>
                  </a:lnTo>
                  <a:lnTo>
                    <a:pt x="13460" y="1192"/>
                  </a:lnTo>
                  <a:lnTo>
                    <a:pt x="13482" y="1179"/>
                  </a:lnTo>
                  <a:lnTo>
                    <a:pt x="13505" y="1167"/>
                  </a:lnTo>
                  <a:lnTo>
                    <a:pt x="13527" y="1155"/>
                  </a:lnTo>
                  <a:lnTo>
                    <a:pt x="13550" y="1143"/>
                  </a:lnTo>
                  <a:lnTo>
                    <a:pt x="13573" y="1132"/>
                  </a:lnTo>
                  <a:lnTo>
                    <a:pt x="13597" y="1123"/>
                  </a:lnTo>
                  <a:lnTo>
                    <a:pt x="13622" y="1113"/>
                  </a:lnTo>
                  <a:lnTo>
                    <a:pt x="13645" y="1103"/>
                  </a:lnTo>
                  <a:lnTo>
                    <a:pt x="13670" y="1096"/>
                  </a:lnTo>
                  <a:lnTo>
                    <a:pt x="13694" y="1088"/>
                  </a:lnTo>
                  <a:lnTo>
                    <a:pt x="13719" y="1081"/>
                  </a:lnTo>
                  <a:lnTo>
                    <a:pt x="13745" y="1074"/>
                  </a:lnTo>
                  <a:lnTo>
                    <a:pt x="13770" y="1069"/>
                  </a:lnTo>
                  <a:lnTo>
                    <a:pt x="13796" y="1064"/>
                  </a:lnTo>
                  <a:lnTo>
                    <a:pt x="13822" y="1058"/>
                  </a:lnTo>
                  <a:lnTo>
                    <a:pt x="13848" y="1055"/>
                  </a:lnTo>
                  <a:lnTo>
                    <a:pt x="13902" y="1049"/>
                  </a:lnTo>
                  <a:lnTo>
                    <a:pt x="13957" y="1046"/>
                  </a:lnTo>
                  <a:lnTo>
                    <a:pt x="14012" y="1043"/>
                  </a:lnTo>
                  <a:lnTo>
                    <a:pt x="14012" y="1043"/>
                  </a:lnTo>
                  <a:lnTo>
                    <a:pt x="14064" y="1045"/>
                  </a:lnTo>
                  <a:lnTo>
                    <a:pt x="14114" y="1048"/>
                  </a:lnTo>
                  <a:lnTo>
                    <a:pt x="14162" y="1053"/>
                  </a:lnTo>
                  <a:lnTo>
                    <a:pt x="14210" y="1061"/>
                  </a:lnTo>
                  <a:lnTo>
                    <a:pt x="14256" y="1070"/>
                  </a:lnTo>
                  <a:lnTo>
                    <a:pt x="14302" y="1082"/>
                  </a:lnTo>
                  <a:lnTo>
                    <a:pt x="14346" y="1096"/>
                  </a:lnTo>
                  <a:lnTo>
                    <a:pt x="14390" y="1111"/>
                  </a:lnTo>
                  <a:lnTo>
                    <a:pt x="14432" y="1129"/>
                  </a:lnTo>
                  <a:lnTo>
                    <a:pt x="14474" y="1149"/>
                  </a:lnTo>
                  <a:lnTo>
                    <a:pt x="14513" y="1171"/>
                  </a:lnTo>
                  <a:lnTo>
                    <a:pt x="14552" y="1195"/>
                  </a:lnTo>
                  <a:lnTo>
                    <a:pt x="14590" y="1222"/>
                  </a:lnTo>
                  <a:lnTo>
                    <a:pt x="14627" y="1250"/>
                  </a:lnTo>
                  <a:lnTo>
                    <a:pt x="14662" y="1281"/>
                  </a:lnTo>
                  <a:lnTo>
                    <a:pt x="14696" y="1313"/>
                  </a:lnTo>
                  <a:lnTo>
                    <a:pt x="14696" y="1313"/>
                  </a:lnTo>
                  <a:lnTo>
                    <a:pt x="14729" y="1347"/>
                  </a:lnTo>
                  <a:lnTo>
                    <a:pt x="14760" y="1383"/>
                  </a:lnTo>
                  <a:lnTo>
                    <a:pt x="14789" y="1419"/>
                  </a:lnTo>
                  <a:lnTo>
                    <a:pt x="14816" y="1457"/>
                  </a:lnTo>
                  <a:lnTo>
                    <a:pt x="14840" y="1495"/>
                  </a:lnTo>
                  <a:lnTo>
                    <a:pt x="14862" y="1535"/>
                  </a:lnTo>
                  <a:lnTo>
                    <a:pt x="14882" y="1575"/>
                  </a:lnTo>
                  <a:lnTo>
                    <a:pt x="14901" y="1617"/>
                  </a:lnTo>
                  <a:lnTo>
                    <a:pt x="14917" y="1661"/>
                  </a:lnTo>
                  <a:lnTo>
                    <a:pt x="14931" y="1705"/>
                  </a:lnTo>
                  <a:lnTo>
                    <a:pt x="14942" y="1750"/>
                  </a:lnTo>
                  <a:lnTo>
                    <a:pt x="14951" y="1796"/>
                  </a:lnTo>
                  <a:lnTo>
                    <a:pt x="14958" y="1843"/>
                  </a:lnTo>
                  <a:lnTo>
                    <a:pt x="14964" y="1891"/>
                  </a:lnTo>
                  <a:lnTo>
                    <a:pt x="14967" y="1940"/>
                  </a:lnTo>
                  <a:lnTo>
                    <a:pt x="14968" y="1992"/>
                  </a:lnTo>
                  <a:lnTo>
                    <a:pt x="14968" y="1992"/>
                  </a:lnTo>
                  <a:lnTo>
                    <a:pt x="14968" y="2024"/>
                  </a:lnTo>
                  <a:lnTo>
                    <a:pt x="14966" y="2058"/>
                  </a:lnTo>
                  <a:lnTo>
                    <a:pt x="14964" y="2091"/>
                  </a:lnTo>
                  <a:lnTo>
                    <a:pt x="14960" y="2127"/>
                  </a:lnTo>
                  <a:lnTo>
                    <a:pt x="14955" y="2161"/>
                  </a:lnTo>
                  <a:lnTo>
                    <a:pt x="14950" y="2196"/>
                  </a:lnTo>
                  <a:lnTo>
                    <a:pt x="14942" y="2233"/>
                  </a:lnTo>
                  <a:lnTo>
                    <a:pt x="14935" y="2269"/>
                  </a:lnTo>
                  <a:lnTo>
                    <a:pt x="14935" y="2269"/>
                  </a:lnTo>
                  <a:close/>
                  <a:moveTo>
                    <a:pt x="13614" y="1555"/>
                  </a:moveTo>
                  <a:lnTo>
                    <a:pt x="13614" y="1555"/>
                  </a:lnTo>
                  <a:lnTo>
                    <a:pt x="13595" y="1573"/>
                  </a:lnTo>
                  <a:lnTo>
                    <a:pt x="13576" y="1591"/>
                  </a:lnTo>
                  <a:lnTo>
                    <a:pt x="13557" y="1611"/>
                  </a:lnTo>
                  <a:lnTo>
                    <a:pt x="13540" y="1630"/>
                  </a:lnTo>
                  <a:lnTo>
                    <a:pt x="13524" y="1650"/>
                  </a:lnTo>
                  <a:lnTo>
                    <a:pt x="13509" y="1672"/>
                  </a:lnTo>
                  <a:lnTo>
                    <a:pt x="13494" y="1693"/>
                  </a:lnTo>
                  <a:lnTo>
                    <a:pt x="13480" y="1716"/>
                  </a:lnTo>
                  <a:lnTo>
                    <a:pt x="13467" y="1739"/>
                  </a:lnTo>
                  <a:lnTo>
                    <a:pt x="13456" y="1764"/>
                  </a:lnTo>
                  <a:lnTo>
                    <a:pt x="13445" y="1788"/>
                  </a:lnTo>
                  <a:lnTo>
                    <a:pt x="13434" y="1814"/>
                  </a:lnTo>
                  <a:lnTo>
                    <a:pt x="13425" y="1841"/>
                  </a:lnTo>
                  <a:lnTo>
                    <a:pt x="13416" y="1868"/>
                  </a:lnTo>
                  <a:lnTo>
                    <a:pt x="13409" y="1895"/>
                  </a:lnTo>
                  <a:lnTo>
                    <a:pt x="13402" y="1924"/>
                  </a:lnTo>
                  <a:lnTo>
                    <a:pt x="14526" y="1924"/>
                  </a:lnTo>
                  <a:lnTo>
                    <a:pt x="14526" y="1924"/>
                  </a:lnTo>
                  <a:lnTo>
                    <a:pt x="14525" y="1895"/>
                  </a:lnTo>
                  <a:lnTo>
                    <a:pt x="14523" y="1868"/>
                  </a:lnTo>
                  <a:lnTo>
                    <a:pt x="14520" y="1841"/>
                  </a:lnTo>
                  <a:lnTo>
                    <a:pt x="14515" y="1814"/>
                  </a:lnTo>
                  <a:lnTo>
                    <a:pt x="14509" y="1788"/>
                  </a:lnTo>
                  <a:lnTo>
                    <a:pt x="14502" y="1764"/>
                  </a:lnTo>
                  <a:lnTo>
                    <a:pt x="14494" y="1739"/>
                  </a:lnTo>
                  <a:lnTo>
                    <a:pt x="14485" y="1716"/>
                  </a:lnTo>
                  <a:lnTo>
                    <a:pt x="14475" y="1693"/>
                  </a:lnTo>
                  <a:lnTo>
                    <a:pt x="14464" y="1672"/>
                  </a:lnTo>
                  <a:lnTo>
                    <a:pt x="14451" y="1650"/>
                  </a:lnTo>
                  <a:lnTo>
                    <a:pt x="14437" y="1630"/>
                  </a:lnTo>
                  <a:lnTo>
                    <a:pt x="14422" y="1611"/>
                  </a:lnTo>
                  <a:lnTo>
                    <a:pt x="14406" y="1591"/>
                  </a:lnTo>
                  <a:lnTo>
                    <a:pt x="14389" y="1573"/>
                  </a:lnTo>
                  <a:lnTo>
                    <a:pt x="14371" y="1555"/>
                  </a:lnTo>
                  <a:lnTo>
                    <a:pt x="14371" y="1555"/>
                  </a:lnTo>
                  <a:lnTo>
                    <a:pt x="14352" y="1539"/>
                  </a:lnTo>
                  <a:lnTo>
                    <a:pt x="14331" y="1524"/>
                  </a:lnTo>
                  <a:lnTo>
                    <a:pt x="14311" y="1509"/>
                  </a:lnTo>
                  <a:lnTo>
                    <a:pt x="14291" y="1496"/>
                  </a:lnTo>
                  <a:lnTo>
                    <a:pt x="14269" y="1483"/>
                  </a:lnTo>
                  <a:lnTo>
                    <a:pt x="14247" y="1473"/>
                  </a:lnTo>
                  <a:lnTo>
                    <a:pt x="14224" y="1462"/>
                  </a:lnTo>
                  <a:lnTo>
                    <a:pt x="14201" y="1453"/>
                  </a:lnTo>
                  <a:lnTo>
                    <a:pt x="14177" y="1445"/>
                  </a:lnTo>
                  <a:lnTo>
                    <a:pt x="14152" y="1438"/>
                  </a:lnTo>
                  <a:lnTo>
                    <a:pt x="14128" y="1432"/>
                  </a:lnTo>
                  <a:lnTo>
                    <a:pt x="14103" y="1428"/>
                  </a:lnTo>
                  <a:lnTo>
                    <a:pt x="14076" y="1423"/>
                  </a:lnTo>
                  <a:lnTo>
                    <a:pt x="14051" y="1421"/>
                  </a:lnTo>
                  <a:lnTo>
                    <a:pt x="14023" y="1419"/>
                  </a:lnTo>
                  <a:lnTo>
                    <a:pt x="13995" y="1419"/>
                  </a:lnTo>
                  <a:lnTo>
                    <a:pt x="13995" y="1419"/>
                  </a:lnTo>
                  <a:lnTo>
                    <a:pt x="13968" y="1419"/>
                  </a:lnTo>
                  <a:lnTo>
                    <a:pt x="13942" y="1421"/>
                  </a:lnTo>
                  <a:lnTo>
                    <a:pt x="13916" y="1423"/>
                  </a:lnTo>
                  <a:lnTo>
                    <a:pt x="13890" y="1428"/>
                  </a:lnTo>
                  <a:lnTo>
                    <a:pt x="13865" y="1432"/>
                  </a:lnTo>
                  <a:lnTo>
                    <a:pt x="13840" y="1438"/>
                  </a:lnTo>
                  <a:lnTo>
                    <a:pt x="13815" y="1445"/>
                  </a:lnTo>
                  <a:lnTo>
                    <a:pt x="13791" y="1453"/>
                  </a:lnTo>
                  <a:lnTo>
                    <a:pt x="13767" y="1462"/>
                  </a:lnTo>
                  <a:lnTo>
                    <a:pt x="13745" y="1473"/>
                  </a:lnTo>
                  <a:lnTo>
                    <a:pt x="13721" y="1483"/>
                  </a:lnTo>
                  <a:lnTo>
                    <a:pt x="13700" y="1496"/>
                  </a:lnTo>
                  <a:lnTo>
                    <a:pt x="13677" y="1509"/>
                  </a:lnTo>
                  <a:lnTo>
                    <a:pt x="13656" y="1524"/>
                  </a:lnTo>
                  <a:lnTo>
                    <a:pt x="13635" y="1539"/>
                  </a:lnTo>
                  <a:lnTo>
                    <a:pt x="13614" y="1555"/>
                  </a:lnTo>
                  <a:lnTo>
                    <a:pt x="13614" y="1555"/>
                  </a:lnTo>
                  <a:close/>
                  <a:moveTo>
                    <a:pt x="17158" y="1269"/>
                  </a:moveTo>
                  <a:lnTo>
                    <a:pt x="17158" y="1269"/>
                  </a:lnTo>
                  <a:lnTo>
                    <a:pt x="17183" y="1298"/>
                  </a:lnTo>
                  <a:lnTo>
                    <a:pt x="17206" y="1328"/>
                  </a:lnTo>
                  <a:lnTo>
                    <a:pt x="17228" y="1359"/>
                  </a:lnTo>
                  <a:lnTo>
                    <a:pt x="17248" y="1391"/>
                  </a:lnTo>
                  <a:lnTo>
                    <a:pt x="17266" y="1425"/>
                  </a:lnTo>
                  <a:lnTo>
                    <a:pt x="17283" y="1459"/>
                  </a:lnTo>
                  <a:lnTo>
                    <a:pt x="17299" y="1494"/>
                  </a:lnTo>
                  <a:lnTo>
                    <a:pt x="17312" y="1530"/>
                  </a:lnTo>
                  <a:lnTo>
                    <a:pt x="17325" y="1569"/>
                  </a:lnTo>
                  <a:lnTo>
                    <a:pt x="17336" y="1608"/>
                  </a:lnTo>
                  <a:lnTo>
                    <a:pt x="17344" y="1647"/>
                  </a:lnTo>
                  <a:lnTo>
                    <a:pt x="17352" y="1689"/>
                  </a:lnTo>
                  <a:lnTo>
                    <a:pt x="17357" y="1732"/>
                  </a:lnTo>
                  <a:lnTo>
                    <a:pt x="17361" y="1775"/>
                  </a:lnTo>
                  <a:lnTo>
                    <a:pt x="17364" y="1819"/>
                  </a:lnTo>
                  <a:lnTo>
                    <a:pt x="17365" y="1866"/>
                  </a:lnTo>
                  <a:lnTo>
                    <a:pt x="17365" y="3157"/>
                  </a:lnTo>
                  <a:lnTo>
                    <a:pt x="16923" y="3157"/>
                  </a:lnTo>
                  <a:lnTo>
                    <a:pt x="16923" y="1924"/>
                  </a:lnTo>
                  <a:lnTo>
                    <a:pt x="16923" y="1924"/>
                  </a:lnTo>
                  <a:lnTo>
                    <a:pt x="16921" y="1898"/>
                  </a:lnTo>
                  <a:lnTo>
                    <a:pt x="16920" y="1872"/>
                  </a:lnTo>
                  <a:lnTo>
                    <a:pt x="16917" y="1846"/>
                  </a:lnTo>
                  <a:lnTo>
                    <a:pt x="16914" y="1822"/>
                  </a:lnTo>
                  <a:lnTo>
                    <a:pt x="16910" y="1798"/>
                  </a:lnTo>
                  <a:lnTo>
                    <a:pt x="16904" y="1775"/>
                  </a:lnTo>
                  <a:lnTo>
                    <a:pt x="16898" y="1752"/>
                  </a:lnTo>
                  <a:lnTo>
                    <a:pt x="16892" y="1730"/>
                  </a:lnTo>
                  <a:lnTo>
                    <a:pt x="16883" y="1708"/>
                  </a:lnTo>
                  <a:lnTo>
                    <a:pt x="16873" y="1688"/>
                  </a:lnTo>
                  <a:lnTo>
                    <a:pt x="16864" y="1667"/>
                  </a:lnTo>
                  <a:lnTo>
                    <a:pt x="16852" y="1648"/>
                  </a:lnTo>
                  <a:lnTo>
                    <a:pt x="16840" y="1629"/>
                  </a:lnTo>
                  <a:lnTo>
                    <a:pt x="16827" y="1611"/>
                  </a:lnTo>
                  <a:lnTo>
                    <a:pt x="16813" y="1594"/>
                  </a:lnTo>
                  <a:lnTo>
                    <a:pt x="16798" y="1577"/>
                  </a:lnTo>
                  <a:lnTo>
                    <a:pt x="16798" y="1577"/>
                  </a:lnTo>
                  <a:lnTo>
                    <a:pt x="16782" y="1560"/>
                  </a:lnTo>
                  <a:lnTo>
                    <a:pt x="16765" y="1545"/>
                  </a:lnTo>
                  <a:lnTo>
                    <a:pt x="16748" y="1532"/>
                  </a:lnTo>
                  <a:lnTo>
                    <a:pt x="16731" y="1519"/>
                  </a:lnTo>
                  <a:lnTo>
                    <a:pt x="16713" y="1507"/>
                  </a:lnTo>
                  <a:lnTo>
                    <a:pt x="16693" y="1496"/>
                  </a:lnTo>
                  <a:lnTo>
                    <a:pt x="16674" y="1486"/>
                  </a:lnTo>
                  <a:lnTo>
                    <a:pt x="16654" y="1477"/>
                  </a:lnTo>
                  <a:lnTo>
                    <a:pt x="16634" y="1469"/>
                  </a:lnTo>
                  <a:lnTo>
                    <a:pt x="16612" y="1463"/>
                  </a:lnTo>
                  <a:lnTo>
                    <a:pt x="16590" y="1457"/>
                  </a:lnTo>
                  <a:lnTo>
                    <a:pt x="16567" y="1452"/>
                  </a:lnTo>
                  <a:lnTo>
                    <a:pt x="16545" y="1449"/>
                  </a:lnTo>
                  <a:lnTo>
                    <a:pt x="16521" y="1446"/>
                  </a:lnTo>
                  <a:lnTo>
                    <a:pt x="16497" y="1445"/>
                  </a:lnTo>
                  <a:lnTo>
                    <a:pt x="16472" y="1444"/>
                  </a:lnTo>
                  <a:lnTo>
                    <a:pt x="16472" y="1444"/>
                  </a:lnTo>
                  <a:lnTo>
                    <a:pt x="16446" y="1445"/>
                  </a:lnTo>
                  <a:lnTo>
                    <a:pt x="16421" y="1446"/>
                  </a:lnTo>
                  <a:lnTo>
                    <a:pt x="16397" y="1449"/>
                  </a:lnTo>
                  <a:lnTo>
                    <a:pt x="16372" y="1452"/>
                  </a:lnTo>
                  <a:lnTo>
                    <a:pt x="16350" y="1458"/>
                  </a:lnTo>
                  <a:lnTo>
                    <a:pt x="16327" y="1463"/>
                  </a:lnTo>
                  <a:lnTo>
                    <a:pt x="16305" y="1469"/>
                  </a:lnTo>
                  <a:lnTo>
                    <a:pt x="16284" y="1478"/>
                  </a:lnTo>
                  <a:lnTo>
                    <a:pt x="16263" y="1487"/>
                  </a:lnTo>
                  <a:lnTo>
                    <a:pt x="16243" y="1496"/>
                  </a:lnTo>
                  <a:lnTo>
                    <a:pt x="16223" y="1508"/>
                  </a:lnTo>
                  <a:lnTo>
                    <a:pt x="16203" y="1520"/>
                  </a:lnTo>
                  <a:lnTo>
                    <a:pt x="16185" y="1533"/>
                  </a:lnTo>
                  <a:lnTo>
                    <a:pt x="16167" y="1548"/>
                  </a:lnTo>
                  <a:lnTo>
                    <a:pt x="16150" y="1563"/>
                  </a:lnTo>
                  <a:lnTo>
                    <a:pt x="16133" y="1579"/>
                  </a:lnTo>
                  <a:lnTo>
                    <a:pt x="16133" y="1579"/>
                  </a:lnTo>
                  <a:lnTo>
                    <a:pt x="16117" y="1596"/>
                  </a:lnTo>
                  <a:lnTo>
                    <a:pt x="16102" y="1614"/>
                  </a:lnTo>
                  <a:lnTo>
                    <a:pt x="16088" y="1632"/>
                  </a:lnTo>
                  <a:lnTo>
                    <a:pt x="16075" y="1650"/>
                  </a:lnTo>
                  <a:lnTo>
                    <a:pt x="16063" y="1671"/>
                  </a:lnTo>
                  <a:lnTo>
                    <a:pt x="16051" y="1690"/>
                  </a:lnTo>
                  <a:lnTo>
                    <a:pt x="16042" y="1711"/>
                  </a:lnTo>
                  <a:lnTo>
                    <a:pt x="16033" y="1733"/>
                  </a:lnTo>
                  <a:lnTo>
                    <a:pt x="16026" y="1754"/>
                  </a:lnTo>
                  <a:lnTo>
                    <a:pt x="16018" y="1777"/>
                  </a:lnTo>
                  <a:lnTo>
                    <a:pt x="16013" y="1800"/>
                  </a:lnTo>
                  <a:lnTo>
                    <a:pt x="16008" y="1824"/>
                  </a:lnTo>
                  <a:lnTo>
                    <a:pt x="16004" y="1847"/>
                  </a:lnTo>
                  <a:lnTo>
                    <a:pt x="16002" y="1873"/>
                  </a:lnTo>
                  <a:lnTo>
                    <a:pt x="16000" y="1898"/>
                  </a:lnTo>
                  <a:lnTo>
                    <a:pt x="16000" y="1924"/>
                  </a:lnTo>
                  <a:lnTo>
                    <a:pt x="16000" y="3157"/>
                  </a:lnTo>
                  <a:lnTo>
                    <a:pt x="15558" y="3157"/>
                  </a:lnTo>
                  <a:lnTo>
                    <a:pt x="15558" y="1091"/>
                  </a:lnTo>
                  <a:lnTo>
                    <a:pt x="15970" y="1091"/>
                  </a:lnTo>
                  <a:lnTo>
                    <a:pt x="15970" y="1296"/>
                  </a:lnTo>
                  <a:lnTo>
                    <a:pt x="15970" y="1296"/>
                  </a:lnTo>
                  <a:lnTo>
                    <a:pt x="16000" y="1266"/>
                  </a:lnTo>
                  <a:lnTo>
                    <a:pt x="16031" y="1237"/>
                  </a:lnTo>
                  <a:lnTo>
                    <a:pt x="16063" y="1210"/>
                  </a:lnTo>
                  <a:lnTo>
                    <a:pt x="16096" y="1186"/>
                  </a:lnTo>
                  <a:lnTo>
                    <a:pt x="16130" y="1163"/>
                  </a:lnTo>
                  <a:lnTo>
                    <a:pt x="16166" y="1143"/>
                  </a:lnTo>
                  <a:lnTo>
                    <a:pt x="16203" y="1124"/>
                  </a:lnTo>
                  <a:lnTo>
                    <a:pt x="16241" y="1107"/>
                  </a:lnTo>
                  <a:lnTo>
                    <a:pt x="16280" y="1093"/>
                  </a:lnTo>
                  <a:lnTo>
                    <a:pt x="16321" y="1080"/>
                  </a:lnTo>
                  <a:lnTo>
                    <a:pt x="16363" y="1068"/>
                  </a:lnTo>
                  <a:lnTo>
                    <a:pt x="16406" y="1060"/>
                  </a:lnTo>
                  <a:lnTo>
                    <a:pt x="16449" y="1053"/>
                  </a:lnTo>
                  <a:lnTo>
                    <a:pt x="16495" y="1048"/>
                  </a:lnTo>
                  <a:lnTo>
                    <a:pt x="16541" y="1045"/>
                  </a:lnTo>
                  <a:lnTo>
                    <a:pt x="16590" y="1043"/>
                  </a:lnTo>
                  <a:lnTo>
                    <a:pt x="16590" y="1043"/>
                  </a:lnTo>
                  <a:lnTo>
                    <a:pt x="16634" y="1045"/>
                  </a:lnTo>
                  <a:lnTo>
                    <a:pt x="16677" y="1048"/>
                  </a:lnTo>
                  <a:lnTo>
                    <a:pt x="16719" y="1052"/>
                  </a:lnTo>
                  <a:lnTo>
                    <a:pt x="16761" y="1058"/>
                  </a:lnTo>
                  <a:lnTo>
                    <a:pt x="16801" y="1066"/>
                  </a:lnTo>
                  <a:lnTo>
                    <a:pt x="16839" y="1076"/>
                  </a:lnTo>
                  <a:lnTo>
                    <a:pt x="16877" y="1087"/>
                  </a:lnTo>
                  <a:lnTo>
                    <a:pt x="16913" y="1100"/>
                  </a:lnTo>
                  <a:lnTo>
                    <a:pt x="16947" y="1115"/>
                  </a:lnTo>
                  <a:lnTo>
                    <a:pt x="16981" y="1132"/>
                  </a:lnTo>
                  <a:lnTo>
                    <a:pt x="17014" y="1150"/>
                  </a:lnTo>
                  <a:lnTo>
                    <a:pt x="17045" y="1171"/>
                  </a:lnTo>
                  <a:lnTo>
                    <a:pt x="17075" y="1192"/>
                  </a:lnTo>
                  <a:lnTo>
                    <a:pt x="17103" y="1217"/>
                  </a:lnTo>
                  <a:lnTo>
                    <a:pt x="17131" y="1241"/>
                  </a:lnTo>
                  <a:lnTo>
                    <a:pt x="17158" y="1269"/>
                  </a:lnTo>
                  <a:lnTo>
                    <a:pt x="17158" y="1269"/>
                  </a:lnTo>
                  <a:close/>
                  <a:moveTo>
                    <a:pt x="19440" y="1365"/>
                  </a:moveTo>
                  <a:lnTo>
                    <a:pt x="19200" y="1638"/>
                  </a:lnTo>
                  <a:lnTo>
                    <a:pt x="19200" y="1638"/>
                  </a:lnTo>
                  <a:lnTo>
                    <a:pt x="19175" y="1612"/>
                  </a:lnTo>
                  <a:lnTo>
                    <a:pt x="19148" y="1588"/>
                  </a:lnTo>
                  <a:lnTo>
                    <a:pt x="19121" y="1566"/>
                  </a:lnTo>
                  <a:lnTo>
                    <a:pt x="19094" y="1545"/>
                  </a:lnTo>
                  <a:lnTo>
                    <a:pt x="19066" y="1526"/>
                  </a:lnTo>
                  <a:lnTo>
                    <a:pt x="19038" y="1509"/>
                  </a:lnTo>
                  <a:lnTo>
                    <a:pt x="19008" y="1494"/>
                  </a:lnTo>
                  <a:lnTo>
                    <a:pt x="18978" y="1480"/>
                  </a:lnTo>
                  <a:lnTo>
                    <a:pt x="18948" y="1467"/>
                  </a:lnTo>
                  <a:lnTo>
                    <a:pt x="18917" y="1457"/>
                  </a:lnTo>
                  <a:lnTo>
                    <a:pt x="18885" y="1448"/>
                  </a:lnTo>
                  <a:lnTo>
                    <a:pt x="18852" y="1441"/>
                  </a:lnTo>
                  <a:lnTo>
                    <a:pt x="18819" y="1434"/>
                  </a:lnTo>
                  <a:lnTo>
                    <a:pt x="18785" y="1431"/>
                  </a:lnTo>
                  <a:lnTo>
                    <a:pt x="18751" y="1428"/>
                  </a:lnTo>
                  <a:lnTo>
                    <a:pt x="18715" y="1428"/>
                  </a:lnTo>
                  <a:lnTo>
                    <a:pt x="18715" y="1428"/>
                  </a:lnTo>
                  <a:lnTo>
                    <a:pt x="18681" y="1428"/>
                  </a:lnTo>
                  <a:lnTo>
                    <a:pt x="18650" y="1430"/>
                  </a:lnTo>
                  <a:lnTo>
                    <a:pt x="18620" y="1434"/>
                  </a:lnTo>
                  <a:lnTo>
                    <a:pt x="18592" y="1439"/>
                  </a:lnTo>
                  <a:lnTo>
                    <a:pt x="18567" y="1447"/>
                  </a:lnTo>
                  <a:lnTo>
                    <a:pt x="18544" y="1456"/>
                  </a:lnTo>
                  <a:lnTo>
                    <a:pt x="18523" y="1465"/>
                  </a:lnTo>
                  <a:lnTo>
                    <a:pt x="18505" y="1477"/>
                  </a:lnTo>
                  <a:lnTo>
                    <a:pt x="18496" y="1483"/>
                  </a:lnTo>
                  <a:lnTo>
                    <a:pt x="18487" y="1490"/>
                  </a:lnTo>
                  <a:lnTo>
                    <a:pt x="18480" y="1497"/>
                  </a:lnTo>
                  <a:lnTo>
                    <a:pt x="18473" y="1505"/>
                  </a:lnTo>
                  <a:lnTo>
                    <a:pt x="18467" y="1512"/>
                  </a:lnTo>
                  <a:lnTo>
                    <a:pt x="18462" y="1521"/>
                  </a:lnTo>
                  <a:lnTo>
                    <a:pt x="18456" y="1529"/>
                  </a:lnTo>
                  <a:lnTo>
                    <a:pt x="18451" y="1538"/>
                  </a:lnTo>
                  <a:lnTo>
                    <a:pt x="18447" y="1548"/>
                  </a:lnTo>
                  <a:lnTo>
                    <a:pt x="18444" y="1558"/>
                  </a:lnTo>
                  <a:lnTo>
                    <a:pt x="18438" y="1579"/>
                  </a:lnTo>
                  <a:lnTo>
                    <a:pt x="18435" y="1601"/>
                  </a:lnTo>
                  <a:lnTo>
                    <a:pt x="18434" y="1625"/>
                  </a:lnTo>
                  <a:lnTo>
                    <a:pt x="18434" y="1625"/>
                  </a:lnTo>
                  <a:lnTo>
                    <a:pt x="18435" y="1645"/>
                  </a:lnTo>
                  <a:lnTo>
                    <a:pt x="18437" y="1663"/>
                  </a:lnTo>
                  <a:lnTo>
                    <a:pt x="18442" y="1681"/>
                  </a:lnTo>
                  <a:lnTo>
                    <a:pt x="18449" y="1699"/>
                  </a:lnTo>
                  <a:lnTo>
                    <a:pt x="18457" y="1715"/>
                  </a:lnTo>
                  <a:lnTo>
                    <a:pt x="18468" y="1730"/>
                  </a:lnTo>
                  <a:lnTo>
                    <a:pt x="18481" y="1745"/>
                  </a:lnTo>
                  <a:lnTo>
                    <a:pt x="18495" y="1757"/>
                  </a:lnTo>
                  <a:lnTo>
                    <a:pt x="18495" y="1757"/>
                  </a:lnTo>
                  <a:lnTo>
                    <a:pt x="18511" y="1771"/>
                  </a:lnTo>
                  <a:lnTo>
                    <a:pt x="18531" y="1784"/>
                  </a:lnTo>
                  <a:lnTo>
                    <a:pt x="18554" y="1798"/>
                  </a:lnTo>
                  <a:lnTo>
                    <a:pt x="18578" y="1812"/>
                  </a:lnTo>
                  <a:lnTo>
                    <a:pt x="18606" y="1826"/>
                  </a:lnTo>
                  <a:lnTo>
                    <a:pt x="18637" y="1840"/>
                  </a:lnTo>
                  <a:lnTo>
                    <a:pt x="18670" y="1855"/>
                  </a:lnTo>
                  <a:lnTo>
                    <a:pt x="18707" y="1869"/>
                  </a:lnTo>
                  <a:lnTo>
                    <a:pt x="18905" y="1949"/>
                  </a:lnTo>
                  <a:lnTo>
                    <a:pt x="18905" y="1949"/>
                  </a:lnTo>
                  <a:lnTo>
                    <a:pt x="18977" y="1980"/>
                  </a:lnTo>
                  <a:lnTo>
                    <a:pt x="19010" y="1996"/>
                  </a:lnTo>
                  <a:lnTo>
                    <a:pt x="19043" y="2011"/>
                  </a:lnTo>
                  <a:lnTo>
                    <a:pt x="19074" y="2027"/>
                  </a:lnTo>
                  <a:lnTo>
                    <a:pt x="19104" y="2043"/>
                  </a:lnTo>
                  <a:lnTo>
                    <a:pt x="19133" y="2059"/>
                  </a:lnTo>
                  <a:lnTo>
                    <a:pt x="19160" y="2076"/>
                  </a:lnTo>
                  <a:lnTo>
                    <a:pt x="19186" y="2092"/>
                  </a:lnTo>
                  <a:lnTo>
                    <a:pt x="19211" y="2110"/>
                  </a:lnTo>
                  <a:lnTo>
                    <a:pt x="19235" y="2126"/>
                  </a:lnTo>
                  <a:lnTo>
                    <a:pt x="19257" y="2143"/>
                  </a:lnTo>
                  <a:lnTo>
                    <a:pt x="19278" y="2160"/>
                  </a:lnTo>
                  <a:lnTo>
                    <a:pt x="19299" y="2178"/>
                  </a:lnTo>
                  <a:lnTo>
                    <a:pt x="19317" y="2195"/>
                  </a:lnTo>
                  <a:lnTo>
                    <a:pt x="19335" y="2212"/>
                  </a:lnTo>
                  <a:lnTo>
                    <a:pt x="19335" y="2212"/>
                  </a:lnTo>
                  <a:lnTo>
                    <a:pt x="19351" y="2231"/>
                  </a:lnTo>
                  <a:lnTo>
                    <a:pt x="19366" y="2249"/>
                  </a:lnTo>
                  <a:lnTo>
                    <a:pt x="19381" y="2268"/>
                  </a:lnTo>
                  <a:lnTo>
                    <a:pt x="19394" y="2288"/>
                  </a:lnTo>
                  <a:lnTo>
                    <a:pt x="19406" y="2309"/>
                  </a:lnTo>
                  <a:lnTo>
                    <a:pt x="19416" y="2329"/>
                  </a:lnTo>
                  <a:lnTo>
                    <a:pt x="19427" y="2350"/>
                  </a:lnTo>
                  <a:lnTo>
                    <a:pt x="19436" y="2373"/>
                  </a:lnTo>
                  <a:lnTo>
                    <a:pt x="19444" y="2395"/>
                  </a:lnTo>
                  <a:lnTo>
                    <a:pt x="19451" y="2419"/>
                  </a:lnTo>
                  <a:lnTo>
                    <a:pt x="19456" y="2444"/>
                  </a:lnTo>
                  <a:lnTo>
                    <a:pt x="19461" y="2468"/>
                  </a:lnTo>
                  <a:lnTo>
                    <a:pt x="19465" y="2493"/>
                  </a:lnTo>
                  <a:lnTo>
                    <a:pt x="19468" y="2518"/>
                  </a:lnTo>
                  <a:lnTo>
                    <a:pt x="19469" y="2545"/>
                  </a:lnTo>
                  <a:lnTo>
                    <a:pt x="19470" y="2572"/>
                  </a:lnTo>
                  <a:lnTo>
                    <a:pt x="19470" y="2572"/>
                  </a:lnTo>
                  <a:lnTo>
                    <a:pt x="19469" y="2609"/>
                  </a:lnTo>
                  <a:lnTo>
                    <a:pt x="19466" y="2645"/>
                  </a:lnTo>
                  <a:lnTo>
                    <a:pt x="19461" y="2680"/>
                  </a:lnTo>
                  <a:lnTo>
                    <a:pt x="19456" y="2713"/>
                  </a:lnTo>
                  <a:lnTo>
                    <a:pt x="19449" y="2746"/>
                  </a:lnTo>
                  <a:lnTo>
                    <a:pt x="19439" y="2779"/>
                  </a:lnTo>
                  <a:lnTo>
                    <a:pt x="19427" y="2809"/>
                  </a:lnTo>
                  <a:lnTo>
                    <a:pt x="19414" y="2839"/>
                  </a:lnTo>
                  <a:lnTo>
                    <a:pt x="19400" y="2867"/>
                  </a:lnTo>
                  <a:lnTo>
                    <a:pt x="19384" y="2894"/>
                  </a:lnTo>
                  <a:lnTo>
                    <a:pt x="19366" y="2921"/>
                  </a:lnTo>
                  <a:lnTo>
                    <a:pt x="19346" y="2947"/>
                  </a:lnTo>
                  <a:lnTo>
                    <a:pt x="19324" y="2971"/>
                  </a:lnTo>
                  <a:lnTo>
                    <a:pt x="19302" y="2994"/>
                  </a:lnTo>
                  <a:lnTo>
                    <a:pt x="19277" y="3016"/>
                  </a:lnTo>
                  <a:lnTo>
                    <a:pt x="19251" y="3038"/>
                  </a:lnTo>
                  <a:lnTo>
                    <a:pt x="19251" y="3038"/>
                  </a:lnTo>
                  <a:lnTo>
                    <a:pt x="19223" y="3058"/>
                  </a:lnTo>
                  <a:lnTo>
                    <a:pt x="19194" y="3077"/>
                  </a:lnTo>
                  <a:lnTo>
                    <a:pt x="19165" y="3094"/>
                  </a:lnTo>
                  <a:lnTo>
                    <a:pt x="19134" y="3110"/>
                  </a:lnTo>
                  <a:lnTo>
                    <a:pt x="19103" y="3125"/>
                  </a:lnTo>
                  <a:lnTo>
                    <a:pt x="19071" y="3139"/>
                  </a:lnTo>
                  <a:lnTo>
                    <a:pt x="19038" y="3152"/>
                  </a:lnTo>
                  <a:lnTo>
                    <a:pt x="19004" y="3163"/>
                  </a:lnTo>
                  <a:lnTo>
                    <a:pt x="18970" y="3172"/>
                  </a:lnTo>
                  <a:lnTo>
                    <a:pt x="18934" y="3181"/>
                  </a:lnTo>
                  <a:lnTo>
                    <a:pt x="18897" y="3187"/>
                  </a:lnTo>
                  <a:lnTo>
                    <a:pt x="18861" y="3194"/>
                  </a:lnTo>
                  <a:lnTo>
                    <a:pt x="18822" y="3198"/>
                  </a:lnTo>
                  <a:lnTo>
                    <a:pt x="18784" y="3201"/>
                  </a:lnTo>
                  <a:lnTo>
                    <a:pt x="18744" y="3204"/>
                  </a:lnTo>
                  <a:lnTo>
                    <a:pt x="18704" y="3205"/>
                  </a:lnTo>
                  <a:lnTo>
                    <a:pt x="18704" y="3205"/>
                  </a:lnTo>
                  <a:lnTo>
                    <a:pt x="18670" y="3204"/>
                  </a:lnTo>
                  <a:lnTo>
                    <a:pt x="18638" y="3202"/>
                  </a:lnTo>
                  <a:lnTo>
                    <a:pt x="18606" y="3200"/>
                  </a:lnTo>
                  <a:lnTo>
                    <a:pt x="18575" y="3198"/>
                  </a:lnTo>
                  <a:lnTo>
                    <a:pt x="18544" y="3195"/>
                  </a:lnTo>
                  <a:lnTo>
                    <a:pt x="18513" y="3191"/>
                  </a:lnTo>
                  <a:lnTo>
                    <a:pt x="18483" y="3185"/>
                  </a:lnTo>
                  <a:lnTo>
                    <a:pt x="18453" y="3179"/>
                  </a:lnTo>
                  <a:lnTo>
                    <a:pt x="18424" y="3172"/>
                  </a:lnTo>
                  <a:lnTo>
                    <a:pt x="18395" y="3165"/>
                  </a:lnTo>
                  <a:lnTo>
                    <a:pt x="18368" y="3156"/>
                  </a:lnTo>
                  <a:lnTo>
                    <a:pt x="18339" y="3148"/>
                  </a:lnTo>
                  <a:lnTo>
                    <a:pt x="18312" y="3138"/>
                  </a:lnTo>
                  <a:lnTo>
                    <a:pt x="18284" y="3128"/>
                  </a:lnTo>
                  <a:lnTo>
                    <a:pt x="18257" y="3117"/>
                  </a:lnTo>
                  <a:lnTo>
                    <a:pt x="18232" y="3104"/>
                  </a:lnTo>
                  <a:lnTo>
                    <a:pt x="18206" y="3091"/>
                  </a:lnTo>
                  <a:lnTo>
                    <a:pt x="18180" y="3077"/>
                  </a:lnTo>
                  <a:lnTo>
                    <a:pt x="18156" y="3063"/>
                  </a:lnTo>
                  <a:lnTo>
                    <a:pt x="18131" y="3048"/>
                  </a:lnTo>
                  <a:lnTo>
                    <a:pt x="18106" y="3032"/>
                  </a:lnTo>
                  <a:lnTo>
                    <a:pt x="18083" y="3015"/>
                  </a:lnTo>
                  <a:lnTo>
                    <a:pt x="18059" y="2998"/>
                  </a:lnTo>
                  <a:lnTo>
                    <a:pt x="18037" y="2979"/>
                  </a:lnTo>
                  <a:lnTo>
                    <a:pt x="18014" y="2959"/>
                  </a:lnTo>
                  <a:lnTo>
                    <a:pt x="17993" y="2940"/>
                  </a:lnTo>
                  <a:lnTo>
                    <a:pt x="17970" y="2920"/>
                  </a:lnTo>
                  <a:lnTo>
                    <a:pt x="17950" y="2897"/>
                  </a:lnTo>
                  <a:lnTo>
                    <a:pt x="17929" y="2876"/>
                  </a:lnTo>
                  <a:lnTo>
                    <a:pt x="17908" y="2852"/>
                  </a:lnTo>
                  <a:lnTo>
                    <a:pt x="17889" y="2829"/>
                  </a:lnTo>
                  <a:lnTo>
                    <a:pt x="17870" y="2804"/>
                  </a:lnTo>
                  <a:lnTo>
                    <a:pt x="18122" y="2526"/>
                  </a:lnTo>
                  <a:lnTo>
                    <a:pt x="18122" y="2526"/>
                  </a:lnTo>
                  <a:lnTo>
                    <a:pt x="18158" y="2561"/>
                  </a:lnTo>
                  <a:lnTo>
                    <a:pt x="18193" y="2596"/>
                  </a:lnTo>
                  <a:lnTo>
                    <a:pt x="18228" y="2627"/>
                  </a:lnTo>
                  <a:lnTo>
                    <a:pt x="18265" y="2655"/>
                  </a:lnTo>
                  <a:lnTo>
                    <a:pt x="18300" y="2681"/>
                  </a:lnTo>
                  <a:lnTo>
                    <a:pt x="18336" y="2706"/>
                  </a:lnTo>
                  <a:lnTo>
                    <a:pt x="18372" y="2727"/>
                  </a:lnTo>
                  <a:lnTo>
                    <a:pt x="18408" y="2748"/>
                  </a:lnTo>
                  <a:lnTo>
                    <a:pt x="18445" y="2765"/>
                  </a:lnTo>
                  <a:lnTo>
                    <a:pt x="18481" y="2780"/>
                  </a:lnTo>
                  <a:lnTo>
                    <a:pt x="18518" y="2792"/>
                  </a:lnTo>
                  <a:lnTo>
                    <a:pt x="18555" y="2802"/>
                  </a:lnTo>
                  <a:lnTo>
                    <a:pt x="18591" y="2811"/>
                  </a:lnTo>
                  <a:lnTo>
                    <a:pt x="18629" y="2816"/>
                  </a:lnTo>
                  <a:lnTo>
                    <a:pt x="18666" y="2820"/>
                  </a:lnTo>
                  <a:lnTo>
                    <a:pt x="18704" y="2821"/>
                  </a:lnTo>
                  <a:lnTo>
                    <a:pt x="18704" y="2821"/>
                  </a:lnTo>
                  <a:lnTo>
                    <a:pt x="18738" y="2820"/>
                  </a:lnTo>
                  <a:lnTo>
                    <a:pt x="18772" y="2817"/>
                  </a:lnTo>
                  <a:lnTo>
                    <a:pt x="18804" y="2813"/>
                  </a:lnTo>
                  <a:lnTo>
                    <a:pt x="18834" y="2806"/>
                  </a:lnTo>
                  <a:lnTo>
                    <a:pt x="18863" y="2798"/>
                  </a:lnTo>
                  <a:lnTo>
                    <a:pt x="18891" y="2788"/>
                  </a:lnTo>
                  <a:lnTo>
                    <a:pt x="18917" y="2775"/>
                  </a:lnTo>
                  <a:lnTo>
                    <a:pt x="18941" y="2763"/>
                  </a:lnTo>
                  <a:lnTo>
                    <a:pt x="18941" y="2763"/>
                  </a:lnTo>
                  <a:lnTo>
                    <a:pt x="18953" y="2754"/>
                  </a:lnTo>
                  <a:lnTo>
                    <a:pt x="18964" y="2746"/>
                  </a:lnTo>
                  <a:lnTo>
                    <a:pt x="18973" y="2738"/>
                  </a:lnTo>
                  <a:lnTo>
                    <a:pt x="18983" y="2729"/>
                  </a:lnTo>
                  <a:lnTo>
                    <a:pt x="18990" y="2720"/>
                  </a:lnTo>
                  <a:lnTo>
                    <a:pt x="18999" y="2710"/>
                  </a:lnTo>
                  <a:lnTo>
                    <a:pt x="19005" y="2700"/>
                  </a:lnTo>
                  <a:lnTo>
                    <a:pt x="19012" y="2690"/>
                  </a:lnTo>
                  <a:lnTo>
                    <a:pt x="19017" y="2678"/>
                  </a:lnTo>
                  <a:lnTo>
                    <a:pt x="19023" y="2667"/>
                  </a:lnTo>
                  <a:lnTo>
                    <a:pt x="19027" y="2655"/>
                  </a:lnTo>
                  <a:lnTo>
                    <a:pt x="19030" y="2643"/>
                  </a:lnTo>
                  <a:lnTo>
                    <a:pt x="19032" y="2630"/>
                  </a:lnTo>
                  <a:lnTo>
                    <a:pt x="19034" y="2617"/>
                  </a:lnTo>
                  <a:lnTo>
                    <a:pt x="19035" y="2603"/>
                  </a:lnTo>
                  <a:lnTo>
                    <a:pt x="19035" y="2589"/>
                  </a:lnTo>
                  <a:lnTo>
                    <a:pt x="19035" y="2589"/>
                  </a:lnTo>
                  <a:lnTo>
                    <a:pt x="19034" y="2567"/>
                  </a:lnTo>
                  <a:lnTo>
                    <a:pt x="19031" y="2545"/>
                  </a:lnTo>
                  <a:lnTo>
                    <a:pt x="19026" y="2526"/>
                  </a:lnTo>
                  <a:lnTo>
                    <a:pt x="19018" y="2507"/>
                  </a:lnTo>
                  <a:lnTo>
                    <a:pt x="19009" y="2490"/>
                  </a:lnTo>
                  <a:lnTo>
                    <a:pt x="18997" y="2473"/>
                  </a:lnTo>
                  <a:lnTo>
                    <a:pt x="18983" y="2460"/>
                  </a:lnTo>
                  <a:lnTo>
                    <a:pt x="18966" y="2446"/>
                  </a:lnTo>
                  <a:lnTo>
                    <a:pt x="18966" y="2446"/>
                  </a:lnTo>
                  <a:lnTo>
                    <a:pt x="18948" y="2433"/>
                  </a:lnTo>
                  <a:lnTo>
                    <a:pt x="18926" y="2420"/>
                  </a:lnTo>
                  <a:lnTo>
                    <a:pt x="18903" y="2406"/>
                  </a:lnTo>
                  <a:lnTo>
                    <a:pt x="18876" y="2392"/>
                  </a:lnTo>
                  <a:lnTo>
                    <a:pt x="18847" y="2378"/>
                  </a:lnTo>
                  <a:lnTo>
                    <a:pt x="18816" y="2363"/>
                  </a:lnTo>
                  <a:lnTo>
                    <a:pt x="18782" y="2348"/>
                  </a:lnTo>
                  <a:lnTo>
                    <a:pt x="18745" y="2332"/>
                  </a:lnTo>
                  <a:lnTo>
                    <a:pt x="18535" y="2244"/>
                  </a:lnTo>
                  <a:lnTo>
                    <a:pt x="18535" y="2244"/>
                  </a:lnTo>
                  <a:lnTo>
                    <a:pt x="18468" y="2216"/>
                  </a:lnTo>
                  <a:lnTo>
                    <a:pt x="18407" y="2186"/>
                  </a:lnTo>
                  <a:lnTo>
                    <a:pt x="18377" y="2171"/>
                  </a:lnTo>
                  <a:lnTo>
                    <a:pt x="18349" y="2156"/>
                  </a:lnTo>
                  <a:lnTo>
                    <a:pt x="18323" y="2141"/>
                  </a:lnTo>
                  <a:lnTo>
                    <a:pt x="18296" y="2125"/>
                  </a:lnTo>
                  <a:lnTo>
                    <a:pt x="18271" y="2110"/>
                  </a:lnTo>
                  <a:lnTo>
                    <a:pt x="18248" y="2094"/>
                  </a:lnTo>
                  <a:lnTo>
                    <a:pt x="18225" y="2077"/>
                  </a:lnTo>
                  <a:lnTo>
                    <a:pt x="18204" y="2061"/>
                  </a:lnTo>
                  <a:lnTo>
                    <a:pt x="18183" y="2045"/>
                  </a:lnTo>
                  <a:lnTo>
                    <a:pt x="18164" y="2029"/>
                  </a:lnTo>
                  <a:lnTo>
                    <a:pt x="18146" y="2012"/>
                  </a:lnTo>
                  <a:lnTo>
                    <a:pt x="18129" y="1995"/>
                  </a:lnTo>
                  <a:lnTo>
                    <a:pt x="18129" y="1995"/>
                  </a:lnTo>
                  <a:lnTo>
                    <a:pt x="18113" y="1978"/>
                  </a:lnTo>
                  <a:lnTo>
                    <a:pt x="18098" y="1961"/>
                  </a:lnTo>
                  <a:lnTo>
                    <a:pt x="18083" y="1942"/>
                  </a:lnTo>
                  <a:lnTo>
                    <a:pt x="18070" y="1923"/>
                  </a:lnTo>
                  <a:lnTo>
                    <a:pt x="18058" y="1903"/>
                  </a:lnTo>
                  <a:lnTo>
                    <a:pt x="18047" y="1883"/>
                  </a:lnTo>
                  <a:lnTo>
                    <a:pt x="18038" y="1861"/>
                  </a:lnTo>
                  <a:lnTo>
                    <a:pt x="18029" y="1840"/>
                  </a:lnTo>
                  <a:lnTo>
                    <a:pt x="18021" y="1817"/>
                  </a:lnTo>
                  <a:lnTo>
                    <a:pt x="18014" y="1794"/>
                  </a:lnTo>
                  <a:lnTo>
                    <a:pt x="18009" y="1770"/>
                  </a:lnTo>
                  <a:lnTo>
                    <a:pt x="18004" y="1746"/>
                  </a:lnTo>
                  <a:lnTo>
                    <a:pt x="18000" y="1721"/>
                  </a:lnTo>
                  <a:lnTo>
                    <a:pt x="17998" y="1695"/>
                  </a:lnTo>
                  <a:lnTo>
                    <a:pt x="17996" y="1669"/>
                  </a:lnTo>
                  <a:lnTo>
                    <a:pt x="17996" y="1642"/>
                  </a:lnTo>
                  <a:lnTo>
                    <a:pt x="17996" y="1642"/>
                  </a:lnTo>
                  <a:lnTo>
                    <a:pt x="17996" y="1608"/>
                  </a:lnTo>
                  <a:lnTo>
                    <a:pt x="17999" y="1574"/>
                  </a:lnTo>
                  <a:lnTo>
                    <a:pt x="18003" y="1542"/>
                  </a:lnTo>
                  <a:lnTo>
                    <a:pt x="18009" y="1510"/>
                  </a:lnTo>
                  <a:lnTo>
                    <a:pt x="18016" y="1480"/>
                  </a:lnTo>
                  <a:lnTo>
                    <a:pt x="18025" y="1450"/>
                  </a:lnTo>
                  <a:lnTo>
                    <a:pt x="18036" y="1421"/>
                  </a:lnTo>
                  <a:lnTo>
                    <a:pt x="18047" y="1393"/>
                  </a:lnTo>
                  <a:lnTo>
                    <a:pt x="18061" y="1367"/>
                  </a:lnTo>
                  <a:lnTo>
                    <a:pt x="18076" y="1341"/>
                  </a:lnTo>
                  <a:lnTo>
                    <a:pt x="18094" y="1315"/>
                  </a:lnTo>
                  <a:lnTo>
                    <a:pt x="18112" y="1292"/>
                  </a:lnTo>
                  <a:lnTo>
                    <a:pt x="18132" y="1268"/>
                  </a:lnTo>
                  <a:lnTo>
                    <a:pt x="18153" y="1246"/>
                  </a:lnTo>
                  <a:lnTo>
                    <a:pt x="18177" y="1224"/>
                  </a:lnTo>
                  <a:lnTo>
                    <a:pt x="18202" y="1204"/>
                  </a:lnTo>
                  <a:lnTo>
                    <a:pt x="18202" y="1204"/>
                  </a:lnTo>
                  <a:lnTo>
                    <a:pt x="18228" y="1185"/>
                  </a:lnTo>
                  <a:lnTo>
                    <a:pt x="18255" y="1167"/>
                  </a:lnTo>
                  <a:lnTo>
                    <a:pt x="18283" y="1149"/>
                  </a:lnTo>
                  <a:lnTo>
                    <a:pt x="18312" y="1134"/>
                  </a:lnTo>
                  <a:lnTo>
                    <a:pt x="18342" y="1119"/>
                  </a:lnTo>
                  <a:lnTo>
                    <a:pt x="18372" y="1107"/>
                  </a:lnTo>
                  <a:lnTo>
                    <a:pt x="18404" y="1095"/>
                  </a:lnTo>
                  <a:lnTo>
                    <a:pt x="18436" y="1084"/>
                  </a:lnTo>
                  <a:lnTo>
                    <a:pt x="18469" y="1074"/>
                  </a:lnTo>
                  <a:lnTo>
                    <a:pt x="18502" y="1066"/>
                  </a:lnTo>
                  <a:lnTo>
                    <a:pt x="18538" y="1060"/>
                  </a:lnTo>
                  <a:lnTo>
                    <a:pt x="18573" y="1054"/>
                  </a:lnTo>
                  <a:lnTo>
                    <a:pt x="18609" y="1050"/>
                  </a:lnTo>
                  <a:lnTo>
                    <a:pt x="18647" y="1047"/>
                  </a:lnTo>
                  <a:lnTo>
                    <a:pt x="18685" y="1045"/>
                  </a:lnTo>
                  <a:lnTo>
                    <a:pt x="18724" y="1043"/>
                  </a:lnTo>
                  <a:lnTo>
                    <a:pt x="18724" y="1043"/>
                  </a:lnTo>
                  <a:lnTo>
                    <a:pt x="18780" y="1046"/>
                  </a:lnTo>
                  <a:lnTo>
                    <a:pt x="18806" y="1047"/>
                  </a:lnTo>
                  <a:lnTo>
                    <a:pt x="18833" y="1049"/>
                  </a:lnTo>
                  <a:lnTo>
                    <a:pt x="18860" y="1052"/>
                  </a:lnTo>
                  <a:lnTo>
                    <a:pt x="18886" y="1055"/>
                  </a:lnTo>
                  <a:lnTo>
                    <a:pt x="18911" y="1060"/>
                  </a:lnTo>
                  <a:lnTo>
                    <a:pt x="18936" y="1064"/>
                  </a:lnTo>
                  <a:lnTo>
                    <a:pt x="18962" y="1069"/>
                  </a:lnTo>
                  <a:lnTo>
                    <a:pt x="18986" y="1076"/>
                  </a:lnTo>
                  <a:lnTo>
                    <a:pt x="19010" y="1082"/>
                  </a:lnTo>
                  <a:lnTo>
                    <a:pt x="19034" y="1088"/>
                  </a:lnTo>
                  <a:lnTo>
                    <a:pt x="19058" y="1097"/>
                  </a:lnTo>
                  <a:lnTo>
                    <a:pt x="19080" y="1106"/>
                  </a:lnTo>
                  <a:lnTo>
                    <a:pt x="19104" y="1114"/>
                  </a:lnTo>
                  <a:lnTo>
                    <a:pt x="19126" y="1124"/>
                  </a:lnTo>
                  <a:lnTo>
                    <a:pt x="19149" y="1134"/>
                  </a:lnTo>
                  <a:lnTo>
                    <a:pt x="19170" y="1145"/>
                  </a:lnTo>
                  <a:lnTo>
                    <a:pt x="19192" y="1157"/>
                  </a:lnTo>
                  <a:lnTo>
                    <a:pt x="19213" y="1169"/>
                  </a:lnTo>
                  <a:lnTo>
                    <a:pt x="19233" y="1182"/>
                  </a:lnTo>
                  <a:lnTo>
                    <a:pt x="19255" y="1195"/>
                  </a:lnTo>
                  <a:lnTo>
                    <a:pt x="19274" y="1209"/>
                  </a:lnTo>
                  <a:lnTo>
                    <a:pt x="19294" y="1224"/>
                  </a:lnTo>
                  <a:lnTo>
                    <a:pt x="19314" y="1239"/>
                  </a:lnTo>
                  <a:lnTo>
                    <a:pt x="19333" y="1255"/>
                  </a:lnTo>
                  <a:lnTo>
                    <a:pt x="19351" y="1271"/>
                  </a:lnTo>
                  <a:lnTo>
                    <a:pt x="19369" y="1289"/>
                  </a:lnTo>
                  <a:lnTo>
                    <a:pt x="19388" y="1307"/>
                  </a:lnTo>
                  <a:lnTo>
                    <a:pt x="19406" y="1325"/>
                  </a:lnTo>
                  <a:lnTo>
                    <a:pt x="19423" y="1344"/>
                  </a:lnTo>
                  <a:lnTo>
                    <a:pt x="19440" y="1365"/>
                  </a:lnTo>
                  <a:lnTo>
                    <a:pt x="19440" y="1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F7EBC5-8223-4BE5-B21B-C87AA627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8521" y="3013985"/>
            <a:ext cx="2966910" cy="8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F594F9-4BDA-4A0E-8654-0F9D06DC5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4" t="15751" r="5621" b="12617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4302E7-3776-4AD1-AD7A-DB07D40415AF}"/>
              </a:ext>
            </a:extLst>
          </p:cNvPr>
          <p:cNvSpPr/>
          <p:nvPr/>
        </p:nvSpPr>
        <p:spPr>
          <a:xfrm>
            <a:off x="0" y="0"/>
            <a:ext cx="2262307" cy="6857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9F873-20DF-4AE3-9391-4F7AC0229C57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5D8A30C1-041A-4B76-AFCF-540CEF941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CE1A4AD0-47E0-4DF3-82C7-8B6913411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49D38211-941E-49F2-9922-B4FDF0D7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7B0DF4B5-067E-4473-A839-C2A85FF2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58CF3D3D-A48F-43F7-86D5-E5CEC043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31762CB4-1618-4234-A04A-74CFDCF0E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602DFF-81BE-4DA9-A8AB-946B471038F3}"/>
              </a:ext>
            </a:extLst>
          </p:cNvPr>
          <p:cNvSpPr txBox="1"/>
          <p:nvPr/>
        </p:nvSpPr>
        <p:spPr>
          <a:xfrm>
            <a:off x="152401" y="766024"/>
            <a:ext cx="1600199" cy="2796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Leaving the 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front door open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A5D588-D066-4620-B2CD-98CC762E012F}"/>
              </a:ext>
            </a:extLst>
          </p:cNvPr>
          <p:cNvGrpSpPr/>
          <p:nvPr/>
        </p:nvGrpSpPr>
        <p:grpSpPr>
          <a:xfrm>
            <a:off x="2370929" y="639672"/>
            <a:ext cx="9500686" cy="5853860"/>
            <a:chOff x="2215065" y="524327"/>
            <a:chExt cx="9500686" cy="5853860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92E93C5-B6FC-4589-9F2A-356F938C8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3" b="3853"/>
            <a:stretch/>
          </p:blipFill>
          <p:spPr>
            <a:xfrm>
              <a:off x="2707852" y="1132371"/>
              <a:ext cx="8515112" cy="5245816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97ECB477-3948-4CF4-9B25-9F79ED72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5065" y="524327"/>
              <a:ext cx="9500686" cy="608044"/>
            </a:xfrm>
            <a:prstGeom prst="rect">
              <a:avLst/>
            </a:prstGeom>
            <a:effectLst>
              <a:outerShdw blurRad="279400" dist="50800" dir="5400000" algn="ctr" rotWithShape="0">
                <a:schemeClr val="tx1"/>
              </a:outerShdw>
            </a:effectLst>
          </p:spPr>
        </p:pic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C8F84EB3-3CA8-4344-ABED-B2B6103B1991}"/>
                </a:ext>
              </a:extLst>
            </p:cNvPr>
            <p:cNvSpPr/>
            <p:nvPr/>
          </p:nvSpPr>
          <p:spPr>
            <a:xfrm>
              <a:off x="10014637" y="890109"/>
              <a:ext cx="484094" cy="1369013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F392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500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ose up of circuit board">
            <a:extLst>
              <a:ext uri="{FF2B5EF4-FFF2-40B4-BE49-F238E27FC236}">
                <a16:creationId xmlns:a16="http://schemas.microsoft.com/office/drawing/2014/main" id="{913B8FE5-0306-4B74-B26C-B1D81145D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0" r="23409" b="14301"/>
          <a:stretch/>
        </p:blipFill>
        <p:spPr>
          <a:xfrm>
            <a:off x="1905000" y="10"/>
            <a:ext cx="10287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BDBDB6-D76E-4973-B344-DEFF96F7A2EF}"/>
              </a:ext>
            </a:extLst>
          </p:cNvPr>
          <p:cNvSpPr/>
          <p:nvPr/>
        </p:nvSpPr>
        <p:spPr>
          <a:xfrm>
            <a:off x="1154339" y="-10"/>
            <a:ext cx="6808561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D735DA-8F84-45BE-9D0D-1C3F0D1A086E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64118B1C-DD80-42FA-B4D2-C8C1C29D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D36BDD6C-BC78-4D1C-B048-EBBE22B8D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9A53095B-67AC-418D-BCAE-3B864CA1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CBC5B0FC-E75F-45A5-9FB3-39EA4001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6FB81C0B-1734-4C6A-AE36-349A39D81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4B2FE7DD-35AF-47F4-97DC-475C4324B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7798841-6163-473F-BB8A-37C6074ED11C}"/>
              </a:ext>
            </a:extLst>
          </p:cNvPr>
          <p:cNvSpPr txBox="1">
            <a:spLocks/>
          </p:cNvSpPr>
          <p:nvPr/>
        </p:nvSpPr>
        <p:spPr>
          <a:xfrm>
            <a:off x="762000" y="221673"/>
            <a:ext cx="3416300" cy="65151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cs typeface="Calibri Light"/>
              </a:rPr>
              <a:t>Cybersecurity starts</a:t>
            </a:r>
            <a:br>
              <a:rPr lang="el-GR" sz="2400" dirty="0">
                <a:solidFill>
                  <a:schemeClr val="bg1"/>
                </a:solidFill>
                <a:cs typeface="Calibri Light"/>
              </a:rPr>
            </a:br>
            <a:r>
              <a:rPr lang="en-US" sz="2400" dirty="0">
                <a:solidFill>
                  <a:schemeClr val="bg1"/>
                </a:solidFill>
                <a:cs typeface="Calibri Light"/>
              </a:rPr>
              <a:t>with </a:t>
            </a:r>
            <a:r>
              <a:rPr lang="en-US" sz="2400" b="1" dirty="0">
                <a:solidFill>
                  <a:schemeClr val="bg1"/>
                </a:solidFill>
                <a:cs typeface="Calibri Light"/>
              </a:rPr>
              <a:t>visibility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.</a:t>
            </a:r>
            <a:br>
              <a:rPr lang="el-GR" sz="2400" dirty="0">
                <a:solidFill>
                  <a:schemeClr val="bg1"/>
                </a:solidFill>
                <a:cs typeface="Calibri Light"/>
              </a:rPr>
            </a:br>
            <a:r>
              <a:rPr lang="en-US" sz="2400" dirty="0">
                <a:solidFill>
                  <a:schemeClr val="bg1"/>
                </a:solidFill>
                <a:cs typeface="Calibri Light"/>
              </a:rPr>
              <a:t>An initial “cyber risk profile” in</a:t>
            </a:r>
            <a:r>
              <a:rPr lang="el-GR" sz="2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Calibri Light"/>
              </a:rPr>
              <a:t>ANY 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industry must start with the "known knowns"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C2095-38C4-4163-BC29-72EF5D959DFC}"/>
              </a:ext>
            </a:extLst>
          </p:cNvPr>
          <p:cNvSpPr/>
          <p:nvPr/>
        </p:nvSpPr>
        <p:spPr>
          <a:xfrm>
            <a:off x="6095999" y="0"/>
            <a:ext cx="4230689" cy="6858001"/>
          </a:xfrm>
          <a:prstGeom prst="rect">
            <a:avLst/>
          </a:prstGeom>
          <a:solidFill>
            <a:srgbClr val="F3925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2C2EA2-FA4F-44C3-81BF-DA8E694C6C02}"/>
              </a:ext>
            </a:extLst>
          </p:cNvPr>
          <p:cNvSpPr txBox="1"/>
          <p:nvPr/>
        </p:nvSpPr>
        <p:spPr>
          <a:xfrm>
            <a:off x="6681787" y="152400"/>
            <a:ext cx="3059114" cy="65151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el-GR" sz="3600" dirty="0">
                <a:latin typeface="+mj-lt"/>
              </a:rPr>
              <a:t>1.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Become familiar with different entry points to business/production </a:t>
            </a:r>
            <a:r>
              <a:rPr lang="en-US" b="1" dirty="0">
                <a:latin typeface="+mj-lt"/>
              </a:rPr>
              <a:t>and between them</a:t>
            </a:r>
            <a:r>
              <a:rPr lang="en-US" dirty="0">
                <a:latin typeface="+mj-lt"/>
              </a:rPr>
              <a:t> (PPT)</a:t>
            </a:r>
          </a:p>
          <a:p>
            <a:pPr>
              <a:spcBef>
                <a:spcPts val="600"/>
              </a:spcBef>
            </a:pPr>
            <a:r>
              <a:rPr lang="el-GR" sz="3600" dirty="0">
                <a:latin typeface="+mj-lt"/>
              </a:rPr>
              <a:t>2.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Understand different "service" connectivity</a:t>
            </a:r>
          </a:p>
          <a:p>
            <a:pPr>
              <a:spcBef>
                <a:spcPts val="600"/>
              </a:spcBef>
            </a:pPr>
            <a:r>
              <a:rPr lang="el-GR" sz="3600" dirty="0">
                <a:latin typeface="+mj-lt"/>
              </a:rPr>
              <a:t>3.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Profile devices, their different roles and impact in business and production processes</a:t>
            </a:r>
          </a:p>
          <a:p>
            <a:pPr>
              <a:spcBef>
                <a:spcPts val="600"/>
              </a:spcBef>
            </a:pPr>
            <a:r>
              <a:rPr lang="el-GR" sz="3600" dirty="0">
                <a:latin typeface="+mj-lt"/>
              </a:rPr>
              <a:t>4.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Have a (basic) incident response plan … (this includes the PP in PPT)</a:t>
            </a:r>
          </a:p>
        </p:txBody>
      </p:sp>
    </p:spTree>
    <p:extLst>
      <p:ext uri="{BB962C8B-B14F-4D97-AF65-F5344CB8AC3E}">
        <p14:creationId xmlns:p14="http://schemas.microsoft.com/office/powerpoint/2010/main" val="331907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1C9E3A-7326-44EC-918F-4DF945752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9" t="9530" r="42930" b="48514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B64C2C-D706-494D-B7EA-6D2A8B5FFC3F}"/>
              </a:ext>
            </a:extLst>
          </p:cNvPr>
          <p:cNvSpPr/>
          <p:nvPr/>
        </p:nvSpPr>
        <p:spPr>
          <a:xfrm>
            <a:off x="0" y="0"/>
            <a:ext cx="2262307" cy="6857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104CB6-FEE9-4FC9-AACA-1BFECDC763B5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4AD1C91E-AF2D-4041-A1E7-358FE8F1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5A162474-9FDD-4388-8DCD-DE4F07C44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2B31BB6B-8CF2-44DC-8A5A-ADB707F6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565F2FAC-5897-4833-AC4C-085993D0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D37FF080-8A04-4F8D-9FB8-85247132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31AC9D05-FC53-4D30-8DA6-EBCB3127B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FF1287-3ACB-4763-8CFB-0B5C7E8D572E}"/>
              </a:ext>
            </a:extLst>
          </p:cNvPr>
          <p:cNvSpPr txBox="1"/>
          <p:nvPr/>
        </p:nvSpPr>
        <p:spPr>
          <a:xfrm>
            <a:off x="109106" y="766024"/>
            <a:ext cx="2480539" cy="2796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IBM Plex Sans Light"/>
              </a:rPr>
              <a:t>What's next... trends in </a:t>
            </a:r>
            <a:r>
              <a:rPr lang="en-US" sz="2400">
                <a:solidFill>
                  <a:schemeClr val="bg1"/>
                </a:solidFill>
                <a:latin typeface="IBM Plex Sans Light"/>
                <a:cs typeface="Calibri Light"/>
              </a:rPr>
              <a:t>IIoT &amp; cybersecurity</a:t>
            </a:r>
            <a:endParaRPr lang="en-US" sz="2400">
              <a:solidFill>
                <a:schemeClr val="bg1"/>
              </a:solidFill>
              <a:latin typeface="IBM Plex Sans Light"/>
              <a:ea typeface="+mj-lt"/>
              <a:cs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B0FB75-73BD-4D15-AC44-76ED35906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5457" y="2522012"/>
            <a:ext cx="7732486" cy="4145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3C379-B643-4996-A196-8708424E0417}"/>
              </a:ext>
            </a:extLst>
          </p:cNvPr>
          <p:cNvSpPr txBox="1">
            <a:spLocks/>
          </p:cNvSpPr>
          <p:nvPr/>
        </p:nvSpPr>
        <p:spPr>
          <a:xfrm>
            <a:off x="2466109" y="839540"/>
            <a:ext cx="2605881" cy="1169423"/>
          </a:xfrm>
          <a:prstGeom prst="rect">
            <a:avLst/>
          </a:prstGeom>
        </p:spPr>
        <p:txBody>
          <a:bodyPr vert="horz" lIns="0" tIns="0" rIns="0" bIns="0" numCol="1" spcCol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ea typeface="+mj-lt"/>
                <a:cs typeface="+mj-lt"/>
              </a:rPr>
              <a:t>5G Connectivity and "smart" automation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ea typeface="+mj-lt"/>
              <a:cs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A7D56F-E8E3-4B5C-86F9-5D5E48559325}"/>
              </a:ext>
            </a:extLst>
          </p:cNvPr>
          <p:cNvSpPr txBox="1">
            <a:spLocks/>
          </p:cNvSpPr>
          <p:nvPr/>
        </p:nvSpPr>
        <p:spPr>
          <a:xfrm>
            <a:off x="5643889" y="839541"/>
            <a:ext cx="2941523" cy="824160"/>
          </a:xfrm>
          <a:prstGeom prst="rect">
            <a:avLst/>
          </a:prstGeom>
        </p:spPr>
        <p:txBody>
          <a:bodyPr vert="horz" lIns="0" tIns="0" rIns="0" bIns="0" numCol="1" spcCol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a typeface="+mj-lt"/>
                <a:cs typeface="+mj-lt"/>
              </a:rPr>
              <a:t>"Zero-Trust" Paradigm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662699-68F5-49B5-A4DD-99CA86D00913}"/>
              </a:ext>
            </a:extLst>
          </p:cNvPr>
          <p:cNvSpPr txBox="1">
            <a:spLocks/>
          </p:cNvSpPr>
          <p:nvPr/>
        </p:nvSpPr>
        <p:spPr>
          <a:xfrm>
            <a:off x="8872469" y="839540"/>
            <a:ext cx="3230762" cy="1296423"/>
          </a:xfrm>
          <a:prstGeom prst="rect">
            <a:avLst/>
          </a:prstGeom>
        </p:spPr>
        <p:txBody>
          <a:bodyPr vert="horz" lIns="0" tIns="0" rIns="0" bIns="0" numCol="1" spcCol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“</a:t>
            </a:r>
            <a:r>
              <a:rPr lang="en-US" sz="2200" b="1" dirty="0">
                <a:ea typeface="+mj-lt"/>
                <a:cs typeface="+mj-lt"/>
              </a:rPr>
              <a:t>Cyber-physical” Situational Awareness (Digital Twins, </a:t>
            </a:r>
            <a:r>
              <a:rPr lang="en-US" sz="2200" b="1" dirty="0" err="1">
                <a:ea typeface="+mj-lt"/>
                <a:cs typeface="+mj-lt"/>
              </a:rPr>
              <a:t>CyTwins</a:t>
            </a:r>
            <a:r>
              <a:rPr lang="en-US" sz="2200" b="1" dirty="0">
                <a:ea typeface="+mj-lt"/>
                <a:cs typeface="+mj-lt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58053A-2BFA-4342-8FF9-E880CF263667}"/>
              </a:ext>
            </a:extLst>
          </p:cNvPr>
          <p:cNvSpPr/>
          <p:nvPr/>
        </p:nvSpPr>
        <p:spPr>
          <a:xfrm>
            <a:off x="2466109" y="553751"/>
            <a:ext cx="2605881" cy="63500"/>
          </a:xfrm>
          <a:prstGeom prst="rect">
            <a:avLst/>
          </a:prstGeom>
          <a:solidFill>
            <a:srgbClr val="F39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DD943-C27D-4D0D-A2BB-E978CDEE0718}"/>
              </a:ext>
            </a:extLst>
          </p:cNvPr>
          <p:cNvSpPr/>
          <p:nvPr/>
        </p:nvSpPr>
        <p:spPr>
          <a:xfrm>
            <a:off x="5643889" y="553751"/>
            <a:ext cx="2605881" cy="63500"/>
          </a:xfrm>
          <a:prstGeom prst="rect">
            <a:avLst/>
          </a:prstGeom>
          <a:solidFill>
            <a:srgbClr val="F39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D6AD1-9909-425C-851E-44FAB556DE14}"/>
              </a:ext>
            </a:extLst>
          </p:cNvPr>
          <p:cNvSpPr/>
          <p:nvPr/>
        </p:nvSpPr>
        <p:spPr>
          <a:xfrm>
            <a:off x="8872469" y="553751"/>
            <a:ext cx="2605881" cy="63500"/>
          </a:xfrm>
          <a:prstGeom prst="rect">
            <a:avLst/>
          </a:prstGeom>
          <a:solidFill>
            <a:srgbClr val="F39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8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Cyberlens logo">
            <a:extLst>
              <a:ext uri="{FF2B5EF4-FFF2-40B4-BE49-F238E27FC236}">
                <a16:creationId xmlns:a16="http://schemas.microsoft.com/office/drawing/2014/main" id="{B3F3E5CA-C666-49D3-B00F-5532307A29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887276" y="3209996"/>
            <a:ext cx="2417449" cy="438008"/>
            <a:chOff x="1222375" y="1031875"/>
            <a:chExt cx="10058401" cy="1822450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CA1C7FBD-CCAE-4DF7-BA3E-ADAAB8624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00138"/>
              <a:ext cx="1685925" cy="1685925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88448215-2952-4229-AD07-F659E38D17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375" y="1031875"/>
              <a:ext cx="1822450" cy="1822450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005F328E-E46F-48F2-BDFB-EE9BC206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00138"/>
              <a:ext cx="1685925" cy="1685925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75FA1093-AF14-4328-B406-27771D89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1031875"/>
              <a:ext cx="1822450" cy="1822450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D26841E4-F6A0-413B-B811-FA301D764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0" y="1341438"/>
              <a:ext cx="369888" cy="369888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AE885392-BE1C-4158-9BD4-5AE65E3F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1185863"/>
              <a:ext cx="1290638" cy="1512888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94B443C7-50CF-4F8F-92C1-C8D51487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413" y="1109663"/>
              <a:ext cx="7726363" cy="1571625"/>
            </a:xfrm>
            <a:custGeom>
              <a:avLst/>
              <a:gdLst>
                <a:gd name="T0" fmla="*/ 1386 w 19470"/>
                <a:gd name="T1" fmla="*/ 1522 h 3962"/>
                <a:gd name="T2" fmla="*/ 656 w 19470"/>
                <a:gd name="T3" fmla="*/ 1623 h 3962"/>
                <a:gd name="T4" fmla="*/ 521 w 19470"/>
                <a:gd name="T5" fmla="*/ 2447 h 3962"/>
                <a:gd name="T6" fmla="*/ 1294 w 19470"/>
                <a:gd name="T7" fmla="*/ 2766 h 3962"/>
                <a:gd name="T8" fmla="*/ 1598 w 19470"/>
                <a:gd name="T9" fmla="*/ 3085 h 3962"/>
                <a:gd name="T10" fmla="*/ 695 w 19470"/>
                <a:gd name="T11" fmla="*/ 3135 h 3962"/>
                <a:gd name="T12" fmla="*/ 111 w 19470"/>
                <a:gd name="T13" fmla="*/ 2613 h 3962"/>
                <a:gd name="T14" fmla="*/ 53 w 19470"/>
                <a:gd name="T15" fmla="*/ 1776 h 3962"/>
                <a:gd name="T16" fmla="*/ 576 w 19470"/>
                <a:gd name="T17" fmla="*/ 1165 h 3962"/>
                <a:gd name="T18" fmla="*/ 1459 w 19470"/>
                <a:gd name="T19" fmla="*/ 1104 h 3962"/>
                <a:gd name="T20" fmla="*/ 3020 w 19470"/>
                <a:gd name="T21" fmla="*/ 3871 h 3962"/>
                <a:gd name="T22" fmla="*/ 2548 w 19470"/>
                <a:gd name="T23" fmla="*/ 3562 h 3962"/>
                <a:gd name="T24" fmla="*/ 4408 w 19470"/>
                <a:gd name="T25" fmla="*/ 1091 h 3962"/>
                <a:gd name="T26" fmla="*/ 6886 w 19470"/>
                <a:gd name="T27" fmla="*/ 2645 h 3962"/>
                <a:gd name="T28" fmla="*/ 6196 w 19470"/>
                <a:gd name="T29" fmla="*/ 3185 h 3962"/>
                <a:gd name="T30" fmla="*/ 5415 w 19470"/>
                <a:gd name="T31" fmla="*/ 3025 h 3962"/>
                <a:gd name="T32" fmla="*/ 5545 w 19470"/>
                <a:gd name="T33" fmla="*/ 1139 h 3962"/>
                <a:gd name="T34" fmla="*/ 6406 w 19470"/>
                <a:gd name="T35" fmla="*/ 1131 h 3962"/>
                <a:gd name="T36" fmla="*/ 6537 w 19470"/>
                <a:gd name="T37" fmla="*/ 2231 h 3962"/>
                <a:gd name="T38" fmla="*/ 6159 w 19470"/>
                <a:gd name="T39" fmla="*/ 1495 h 3962"/>
                <a:gd name="T40" fmla="*/ 5409 w 19470"/>
                <a:gd name="T41" fmla="*/ 1694 h 3962"/>
                <a:gd name="T42" fmla="*/ 5449 w 19470"/>
                <a:gd name="T43" fmla="*/ 2607 h 3962"/>
                <a:gd name="T44" fmla="*/ 6214 w 19470"/>
                <a:gd name="T45" fmla="*/ 2726 h 3962"/>
                <a:gd name="T46" fmla="*/ 8139 w 19470"/>
                <a:gd name="T47" fmla="*/ 2703 h 3962"/>
                <a:gd name="T48" fmla="*/ 9075 w 19470"/>
                <a:gd name="T49" fmla="*/ 2625 h 3962"/>
                <a:gd name="T50" fmla="*/ 8703 w 19470"/>
                <a:gd name="T51" fmla="*/ 3193 h 3962"/>
                <a:gd name="T52" fmla="*/ 7880 w 19470"/>
                <a:gd name="T53" fmla="*/ 3015 h 3962"/>
                <a:gd name="T54" fmla="*/ 7456 w 19470"/>
                <a:gd name="T55" fmla="*/ 2424 h 3962"/>
                <a:gd name="T56" fmla="*/ 7578 w 19470"/>
                <a:gd name="T57" fmla="*/ 1545 h 3962"/>
                <a:gd name="T58" fmla="*/ 8246 w 19470"/>
                <a:gd name="T59" fmla="*/ 1069 h 3962"/>
                <a:gd name="T60" fmla="*/ 9315 w 19470"/>
                <a:gd name="T61" fmla="*/ 1495 h 3962"/>
                <a:gd name="T62" fmla="*/ 7984 w 19470"/>
                <a:gd name="T63" fmla="*/ 1672 h 3962"/>
                <a:gd name="T64" fmla="*/ 8847 w 19470"/>
                <a:gd name="T65" fmla="*/ 1555 h 3962"/>
                <a:gd name="T66" fmla="*/ 8174 w 19470"/>
                <a:gd name="T67" fmla="*/ 1496 h 3962"/>
                <a:gd name="T68" fmla="*/ 10652 w 19470"/>
                <a:gd name="T69" fmla="*/ 1692 h 3962"/>
                <a:gd name="T70" fmla="*/ 10733 w 19470"/>
                <a:gd name="T71" fmla="*/ 1161 h 3962"/>
                <a:gd name="T72" fmla="*/ 13394 w 19470"/>
                <a:gd name="T73" fmla="*/ 2269 h 3962"/>
                <a:gd name="T74" fmla="*/ 13907 w 19470"/>
                <a:gd name="T75" fmla="*/ 2799 h 3962"/>
                <a:gd name="T76" fmla="*/ 14743 w 19470"/>
                <a:gd name="T77" fmla="*/ 2984 h 3962"/>
                <a:gd name="T78" fmla="*/ 13937 w 19470"/>
                <a:gd name="T79" fmla="*/ 3199 h 3962"/>
                <a:gd name="T80" fmla="*/ 13239 w 19470"/>
                <a:gd name="T81" fmla="*/ 2875 h 3962"/>
                <a:gd name="T82" fmla="*/ 12943 w 19470"/>
                <a:gd name="T83" fmla="*/ 2127 h 3962"/>
                <a:gd name="T84" fmla="*/ 13292 w 19470"/>
                <a:gd name="T85" fmla="*/ 1320 h 3962"/>
                <a:gd name="T86" fmla="*/ 14064 w 19470"/>
                <a:gd name="T87" fmla="*/ 1045 h 3962"/>
                <a:gd name="T88" fmla="*/ 14958 w 19470"/>
                <a:gd name="T89" fmla="*/ 1843 h 3962"/>
                <a:gd name="T90" fmla="*/ 13416 w 19470"/>
                <a:gd name="T91" fmla="*/ 1868 h 3962"/>
                <a:gd name="T92" fmla="*/ 14201 w 19470"/>
                <a:gd name="T93" fmla="*/ 1453 h 3962"/>
                <a:gd name="T94" fmla="*/ 17183 w 19470"/>
                <a:gd name="T95" fmla="*/ 1298 h 3962"/>
                <a:gd name="T96" fmla="*/ 16873 w 19470"/>
                <a:gd name="T97" fmla="*/ 1688 h 3962"/>
                <a:gd name="T98" fmla="*/ 16350 w 19470"/>
                <a:gd name="T99" fmla="*/ 1458 h 3962"/>
                <a:gd name="T100" fmla="*/ 16000 w 19470"/>
                <a:gd name="T101" fmla="*/ 3157 h 3962"/>
                <a:gd name="T102" fmla="*/ 16877 w 19470"/>
                <a:gd name="T103" fmla="*/ 1087 h 3962"/>
                <a:gd name="T104" fmla="*/ 18715 w 19470"/>
                <a:gd name="T105" fmla="*/ 1428 h 3962"/>
                <a:gd name="T106" fmla="*/ 18468 w 19470"/>
                <a:gd name="T107" fmla="*/ 1730 h 3962"/>
                <a:gd name="T108" fmla="*/ 19335 w 19470"/>
                <a:gd name="T109" fmla="*/ 2212 h 3962"/>
                <a:gd name="T110" fmla="*/ 19346 w 19470"/>
                <a:gd name="T111" fmla="*/ 2947 h 3962"/>
                <a:gd name="T112" fmla="*/ 18483 w 19470"/>
                <a:gd name="T113" fmla="*/ 3185 h 3962"/>
                <a:gd name="T114" fmla="*/ 18193 w 19470"/>
                <a:gd name="T115" fmla="*/ 2596 h 3962"/>
                <a:gd name="T116" fmla="*/ 18990 w 19470"/>
                <a:gd name="T117" fmla="*/ 2720 h 3962"/>
                <a:gd name="T118" fmla="*/ 18745 w 19470"/>
                <a:gd name="T119" fmla="*/ 2332 h 3962"/>
                <a:gd name="T120" fmla="*/ 18004 w 19470"/>
                <a:gd name="T121" fmla="*/ 1746 h 3962"/>
                <a:gd name="T122" fmla="*/ 18404 w 19470"/>
                <a:gd name="T123" fmla="*/ 1095 h 3962"/>
                <a:gd name="T124" fmla="*/ 19213 w 19470"/>
                <a:gd name="T125" fmla="*/ 116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470" h="3962">
                  <a:moveTo>
                    <a:pt x="1606" y="1173"/>
                  </a:moveTo>
                  <a:lnTo>
                    <a:pt x="1606" y="1173"/>
                  </a:lnTo>
                  <a:lnTo>
                    <a:pt x="1634" y="1189"/>
                  </a:lnTo>
                  <a:lnTo>
                    <a:pt x="1661" y="1206"/>
                  </a:lnTo>
                  <a:lnTo>
                    <a:pt x="1687" y="1224"/>
                  </a:lnTo>
                  <a:lnTo>
                    <a:pt x="1713" y="1243"/>
                  </a:lnTo>
                  <a:lnTo>
                    <a:pt x="1738" y="1262"/>
                  </a:lnTo>
                  <a:lnTo>
                    <a:pt x="1762" y="1282"/>
                  </a:lnTo>
                  <a:lnTo>
                    <a:pt x="1786" y="1302"/>
                  </a:lnTo>
                  <a:lnTo>
                    <a:pt x="1809" y="1325"/>
                  </a:lnTo>
                  <a:lnTo>
                    <a:pt x="1830" y="1346"/>
                  </a:lnTo>
                  <a:lnTo>
                    <a:pt x="1852" y="1370"/>
                  </a:lnTo>
                  <a:lnTo>
                    <a:pt x="1873" y="1393"/>
                  </a:lnTo>
                  <a:lnTo>
                    <a:pt x="1893" y="1418"/>
                  </a:lnTo>
                  <a:lnTo>
                    <a:pt x="1913" y="1444"/>
                  </a:lnTo>
                  <a:lnTo>
                    <a:pt x="1931" y="1469"/>
                  </a:lnTo>
                  <a:lnTo>
                    <a:pt x="1949" y="1496"/>
                  </a:lnTo>
                  <a:lnTo>
                    <a:pt x="1966" y="1524"/>
                  </a:lnTo>
                  <a:lnTo>
                    <a:pt x="1655" y="1768"/>
                  </a:lnTo>
                  <a:lnTo>
                    <a:pt x="1655" y="1768"/>
                  </a:lnTo>
                  <a:lnTo>
                    <a:pt x="1626" y="1730"/>
                  </a:lnTo>
                  <a:lnTo>
                    <a:pt x="1597" y="1694"/>
                  </a:lnTo>
                  <a:lnTo>
                    <a:pt x="1567" y="1661"/>
                  </a:lnTo>
                  <a:lnTo>
                    <a:pt x="1536" y="1630"/>
                  </a:lnTo>
                  <a:lnTo>
                    <a:pt x="1504" y="1602"/>
                  </a:lnTo>
                  <a:lnTo>
                    <a:pt x="1472" y="1575"/>
                  </a:lnTo>
                  <a:lnTo>
                    <a:pt x="1439" y="1552"/>
                  </a:lnTo>
                  <a:lnTo>
                    <a:pt x="1403" y="1532"/>
                  </a:lnTo>
                  <a:lnTo>
                    <a:pt x="1386" y="1522"/>
                  </a:lnTo>
                  <a:lnTo>
                    <a:pt x="1369" y="1513"/>
                  </a:lnTo>
                  <a:lnTo>
                    <a:pt x="1351" y="1505"/>
                  </a:lnTo>
                  <a:lnTo>
                    <a:pt x="1333" y="1497"/>
                  </a:lnTo>
                  <a:lnTo>
                    <a:pt x="1315" y="1490"/>
                  </a:lnTo>
                  <a:lnTo>
                    <a:pt x="1296" y="1483"/>
                  </a:lnTo>
                  <a:lnTo>
                    <a:pt x="1277" y="1477"/>
                  </a:lnTo>
                  <a:lnTo>
                    <a:pt x="1258" y="1473"/>
                  </a:lnTo>
                  <a:lnTo>
                    <a:pt x="1239" y="1467"/>
                  </a:lnTo>
                  <a:lnTo>
                    <a:pt x="1219" y="1463"/>
                  </a:lnTo>
                  <a:lnTo>
                    <a:pt x="1200" y="1460"/>
                  </a:lnTo>
                  <a:lnTo>
                    <a:pt x="1180" y="1458"/>
                  </a:lnTo>
                  <a:lnTo>
                    <a:pt x="1140" y="1453"/>
                  </a:lnTo>
                  <a:lnTo>
                    <a:pt x="1098" y="1452"/>
                  </a:lnTo>
                  <a:lnTo>
                    <a:pt x="1098" y="1452"/>
                  </a:lnTo>
                  <a:lnTo>
                    <a:pt x="1064" y="1453"/>
                  </a:lnTo>
                  <a:lnTo>
                    <a:pt x="1030" y="1456"/>
                  </a:lnTo>
                  <a:lnTo>
                    <a:pt x="997" y="1459"/>
                  </a:lnTo>
                  <a:lnTo>
                    <a:pt x="963" y="1464"/>
                  </a:lnTo>
                  <a:lnTo>
                    <a:pt x="932" y="1472"/>
                  </a:lnTo>
                  <a:lnTo>
                    <a:pt x="901" y="1480"/>
                  </a:lnTo>
                  <a:lnTo>
                    <a:pt x="870" y="1490"/>
                  </a:lnTo>
                  <a:lnTo>
                    <a:pt x="841" y="1501"/>
                  </a:lnTo>
                  <a:lnTo>
                    <a:pt x="813" y="1513"/>
                  </a:lnTo>
                  <a:lnTo>
                    <a:pt x="785" y="1528"/>
                  </a:lnTo>
                  <a:lnTo>
                    <a:pt x="758" y="1544"/>
                  </a:lnTo>
                  <a:lnTo>
                    <a:pt x="731" y="1562"/>
                  </a:lnTo>
                  <a:lnTo>
                    <a:pt x="706" y="1581"/>
                  </a:lnTo>
                  <a:lnTo>
                    <a:pt x="681" y="1601"/>
                  </a:lnTo>
                  <a:lnTo>
                    <a:pt x="656" y="1623"/>
                  </a:lnTo>
                  <a:lnTo>
                    <a:pt x="634" y="1646"/>
                  </a:lnTo>
                  <a:lnTo>
                    <a:pt x="634" y="1646"/>
                  </a:lnTo>
                  <a:lnTo>
                    <a:pt x="611" y="1671"/>
                  </a:lnTo>
                  <a:lnTo>
                    <a:pt x="591" y="1696"/>
                  </a:lnTo>
                  <a:lnTo>
                    <a:pt x="571" y="1722"/>
                  </a:lnTo>
                  <a:lnTo>
                    <a:pt x="554" y="1749"/>
                  </a:lnTo>
                  <a:lnTo>
                    <a:pt x="536" y="1776"/>
                  </a:lnTo>
                  <a:lnTo>
                    <a:pt x="521" y="1803"/>
                  </a:lnTo>
                  <a:lnTo>
                    <a:pt x="509" y="1832"/>
                  </a:lnTo>
                  <a:lnTo>
                    <a:pt x="496" y="1862"/>
                  </a:lnTo>
                  <a:lnTo>
                    <a:pt x="485" y="1892"/>
                  </a:lnTo>
                  <a:lnTo>
                    <a:pt x="476" y="1922"/>
                  </a:lnTo>
                  <a:lnTo>
                    <a:pt x="468" y="1954"/>
                  </a:lnTo>
                  <a:lnTo>
                    <a:pt x="461" y="1986"/>
                  </a:lnTo>
                  <a:lnTo>
                    <a:pt x="457" y="2020"/>
                  </a:lnTo>
                  <a:lnTo>
                    <a:pt x="453" y="2053"/>
                  </a:lnTo>
                  <a:lnTo>
                    <a:pt x="451" y="2087"/>
                  </a:lnTo>
                  <a:lnTo>
                    <a:pt x="451" y="2121"/>
                  </a:lnTo>
                  <a:lnTo>
                    <a:pt x="451" y="2121"/>
                  </a:lnTo>
                  <a:lnTo>
                    <a:pt x="451" y="2158"/>
                  </a:lnTo>
                  <a:lnTo>
                    <a:pt x="453" y="2193"/>
                  </a:lnTo>
                  <a:lnTo>
                    <a:pt x="457" y="2227"/>
                  </a:lnTo>
                  <a:lnTo>
                    <a:pt x="461" y="2260"/>
                  </a:lnTo>
                  <a:lnTo>
                    <a:pt x="468" y="2294"/>
                  </a:lnTo>
                  <a:lnTo>
                    <a:pt x="476" y="2326"/>
                  </a:lnTo>
                  <a:lnTo>
                    <a:pt x="485" y="2357"/>
                  </a:lnTo>
                  <a:lnTo>
                    <a:pt x="496" y="2388"/>
                  </a:lnTo>
                  <a:lnTo>
                    <a:pt x="509" y="2418"/>
                  </a:lnTo>
                  <a:lnTo>
                    <a:pt x="521" y="2447"/>
                  </a:lnTo>
                  <a:lnTo>
                    <a:pt x="536" y="2475"/>
                  </a:lnTo>
                  <a:lnTo>
                    <a:pt x="554" y="2502"/>
                  </a:lnTo>
                  <a:lnTo>
                    <a:pt x="571" y="2529"/>
                  </a:lnTo>
                  <a:lnTo>
                    <a:pt x="591" y="2555"/>
                  </a:lnTo>
                  <a:lnTo>
                    <a:pt x="611" y="2579"/>
                  </a:lnTo>
                  <a:lnTo>
                    <a:pt x="634" y="2604"/>
                  </a:lnTo>
                  <a:lnTo>
                    <a:pt x="634" y="2604"/>
                  </a:lnTo>
                  <a:lnTo>
                    <a:pt x="656" y="2628"/>
                  </a:lnTo>
                  <a:lnTo>
                    <a:pt x="681" y="2649"/>
                  </a:lnTo>
                  <a:lnTo>
                    <a:pt x="706" y="2669"/>
                  </a:lnTo>
                  <a:lnTo>
                    <a:pt x="731" y="2688"/>
                  </a:lnTo>
                  <a:lnTo>
                    <a:pt x="758" y="2705"/>
                  </a:lnTo>
                  <a:lnTo>
                    <a:pt x="785" y="2721"/>
                  </a:lnTo>
                  <a:lnTo>
                    <a:pt x="813" y="2735"/>
                  </a:lnTo>
                  <a:lnTo>
                    <a:pt x="841" y="2748"/>
                  </a:lnTo>
                  <a:lnTo>
                    <a:pt x="870" y="2759"/>
                  </a:lnTo>
                  <a:lnTo>
                    <a:pt x="901" y="2769"/>
                  </a:lnTo>
                  <a:lnTo>
                    <a:pt x="932" y="2776"/>
                  </a:lnTo>
                  <a:lnTo>
                    <a:pt x="963" y="2784"/>
                  </a:lnTo>
                  <a:lnTo>
                    <a:pt x="997" y="2789"/>
                  </a:lnTo>
                  <a:lnTo>
                    <a:pt x="1030" y="2792"/>
                  </a:lnTo>
                  <a:lnTo>
                    <a:pt x="1064" y="2795"/>
                  </a:lnTo>
                  <a:lnTo>
                    <a:pt x="1098" y="2796"/>
                  </a:lnTo>
                  <a:lnTo>
                    <a:pt x="1098" y="2796"/>
                  </a:lnTo>
                  <a:lnTo>
                    <a:pt x="1139" y="2795"/>
                  </a:lnTo>
                  <a:lnTo>
                    <a:pt x="1180" y="2790"/>
                  </a:lnTo>
                  <a:lnTo>
                    <a:pt x="1218" y="2785"/>
                  </a:lnTo>
                  <a:lnTo>
                    <a:pt x="1257" y="2776"/>
                  </a:lnTo>
                  <a:lnTo>
                    <a:pt x="1294" y="2766"/>
                  </a:lnTo>
                  <a:lnTo>
                    <a:pt x="1331" y="2752"/>
                  </a:lnTo>
                  <a:lnTo>
                    <a:pt x="1367" y="2736"/>
                  </a:lnTo>
                  <a:lnTo>
                    <a:pt x="1402" y="2718"/>
                  </a:lnTo>
                  <a:lnTo>
                    <a:pt x="1437" y="2697"/>
                  </a:lnTo>
                  <a:lnTo>
                    <a:pt x="1470" y="2674"/>
                  </a:lnTo>
                  <a:lnTo>
                    <a:pt x="1503" y="2648"/>
                  </a:lnTo>
                  <a:lnTo>
                    <a:pt x="1534" y="2620"/>
                  </a:lnTo>
                  <a:lnTo>
                    <a:pt x="1566" y="2590"/>
                  </a:lnTo>
                  <a:lnTo>
                    <a:pt x="1596" y="2557"/>
                  </a:lnTo>
                  <a:lnTo>
                    <a:pt x="1626" y="2522"/>
                  </a:lnTo>
                  <a:lnTo>
                    <a:pt x="1655" y="2484"/>
                  </a:lnTo>
                  <a:lnTo>
                    <a:pt x="1966" y="2724"/>
                  </a:lnTo>
                  <a:lnTo>
                    <a:pt x="1966" y="2724"/>
                  </a:lnTo>
                  <a:lnTo>
                    <a:pt x="1947" y="2754"/>
                  </a:lnTo>
                  <a:lnTo>
                    <a:pt x="1928" y="2782"/>
                  </a:lnTo>
                  <a:lnTo>
                    <a:pt x="1908" y="2810"/>
                  </a:lnTo>
                  <a:lnTo>
                    <a:pt x="1887" y="2836"/>
                  </a:lnTo>
                  <a:lnTo>
                    <a:pt x="1866" y="2862"/>
                  </a:lnTo>
                  <a:lnTo>
                    <a:pt x="1844" y="2888"/>
                  </a:lnTo>
                  <a:lnTo>
                    <a:pt x="1822" y="2911"/>
                  </a:lnTo>
                  <a:lnTo>
                    <a:pt x="1799" y="2934"/>
                  </a:lnTo>
                  <a:lnTo>
                    <a:pt x="1776" y="2956"/>
                  </a:lnTo>
                  <a:lnTo>
                    <a:pt x="1752" y="2978"/>
                  </a:lnTo>
                  <a:lnTo>
                    <a:pt x="1728" y="2997"/>
                  </a:lnTo>
                  <a:lnTo>
                    <a:pt x="1703" y="3016"/>
                  </a:lnTo>
                  <a:lnTo>
                    <a:pt x="1678" y="3035"/>
                  </a:lnTo>
                  <a:lnTo>
                    <a:pt x="1652" y="3053"/>
                  </a:lnTo>
                  <a:lnTo>
                    <a:pt x="1626" y="3069"/>
                  </a:lnTo>
                  <a:lnTo>
                    <a:pt x="1598" y="3085"/>
                  </a:lnTo>
                  <a:lnTo>
                    <a:pt x="1571" y="3099"/>
                  </a:lnTo>
                  <a:lnTo>
                    <a:pt x="1544" y="3113"/>
                  </a:lnTo>
                  <a:lnTo>
                    <a:pt x="1515" y="3125"/>
                  </a:lnTo>
                  <a:lnTo>
                    <a:pt x="1486" y="3137"/>
                  </a:lnTo>
                  <a:lnTo>
                    <a:pt x="1456" y="3148"/>
                  </a:lnTo>
                  <a:lnTo>
                    <a:pt x="1426" y="3157"/>
                  </a:lnTo>
                  <a:lnTo>
                    <a:pt x="1395" y="3166"/>
                  </a:lnTo>
                  <a:lnTo>
                    <a:pt x="1364" y="3175"/>
                  </a:lnTo>
                  <a:lnTo>
                    <a:pt x="1332" y="3181"/>
                  </a:lnTo>
                  <a:lnTo>
                    <a:pt x="1300" y="3187"/>
                  </a:lnTo>
                  <a:lnTo>
                    <a:pt x="1266" y="3193"/>
                  </a:lnTo>
                  <a:lnTo>
                    <a:pt x="1233" y="3197"/>
                  </a:lnTo>
                  <a:lnTo>
                    <a:pt x="1199" y="3200"/>
                  </a:lnTo>
                  <a:lnTo>
                    <a:pt x="1165" y="3202"/>
                  </a:lnTo>
                  <a:lnTo>
                    <a:pt x="1130" y="3204"/>
                  </a:lnTo>
                  <a:lnTo>
                    <a:pt x="1094" y="3205"/>
                  </a:lnTo>
                  <a:lnTo>
                    <a:pt x="1094" y="3205"/>
                  </a:lnTo>
                  <a:lnTo>
                    <a:pt x="1037" y="3202"/>
                  </a:lnTo>
                  <a:lnTo>
                    <a:pt x="982" y="3199"/>
                  </a:lnTo>
                  <a:lnTo>
                    <a:pt x="927" y="3193"/>
                  </a:lnTo>
                  <a:lnTo>
                    <a:pt x="900" y="3190"/>
                  </a:lnTo>
                  <a:lnTo>
                    <a:pt x="874" y="3184"/>
                  </a:lnTo>
                  <a:lnTo>
                    <a:pt x="848" y="3179"/>
                  </a:lnTo>
                  <a:lnTo>
                    <a:pt x="821" y="3174"/>
                  </a:lnTo>
                  <a:lnTo>
                    <a:pt x="795" y="3167"/>
                  </a:lnTo>
                  <a:lnTo>
                    <a:pt x="770" y="3160"/>
                  </a:lnTo>
                  <a:lnTo>
                    <a:pt x="745" y="3152"/>
                  </a:lnTo>
                  <a:lnTo>
                    <a:pt x="719" y="3145"/>
                  </a:lnTo>
                  <a:lnTo>
                    <a:pt x="695" y="3135"/>
                  </a:lnTo>
                  <a:lnTo>
                    <a:pt x="671" y="3125"/>
                  </a:lnTo>
                  <a:lnTo>
                    <a:pt x="647" y="3116"/>
                  </a:lnTo>
                  <a:lnTo>
                    <a:pt x="623" y="3105"/>
                  </a:lnTo>
                  <a:lnTo>
                    <a:pt x="600" y="3093"/>
                  </a:lnTo>
                  <a:lnTo>
                    <a:pt x="576" y="3081"/>
                  </a:lnTo>
                  <a:lnTo>
                    <a:pt x="552" y="3069"/>
                  </a:lnTo>
                  <a:lnTo>
                    <a:pt x="530" y="3056"/>
                  </a:lnTo>
                  <a:lnTo>
                    <a:pt x="507" y="3042"/>
                  </a:lnTo>
                  <a:lnTo>
                    <a:pt x="485" y="3028"/>
                  </a:lnTo>
                  <a:lnTo>
                    <a:pt x="464" y="3013"/>
                  </a:lnTo>
                  <a:lnTo>
                    <a:pt x="442" y="2997"/>
                  </a:lnTo>
                  <a:lnTo>
                    <a:pt x="421" y="2981"/>
                  </a:lnTo>
                  <a:lnTo>
                    <a:pt x="399" y="2964"/>
                  </a:lnTo>
                  <a:lnTo>
                    <a:pt x="378" y="2947"/>
                  </a:lnTo>
                  <a:lnTo>
                    <a:pt x="358" y="2928"/>
                  </a:lnTo>
                  <a:lnTo>
                    <a:pt x="318" y="2890"/>
                  </a:lnTo>
                  <a:lnTo>
                    <a:pt x="318" y="2890"/>
                  </a:lnTo>
                  <a:lnTo>
                    <a:pt x="280" y="2850"/>
                  </a:lnTo>
                  <a:lnTo>
                    <a:pt x="260" y="2830"/>
                  </a:lnTo>
                  <a:lnTo>
                    <a:pt x="243" y="2810"/>
                  </a:lnTo>
                  <a:lnTo>
                    <a:pt x="226" y="2789"/>
                  </a:lnTo>
                  <a:lnTo>
                    <a:pt x="210" y="2768"/>
                  </a:lnTo>
                  <a:lnTo>
                    <a:pt x="194" y="2746"/>
                  </a:lnTo>
                  <a:lnTo>
                    <a:pt x="179" y="2725"/>
                  </a:lnTo>
                  <a:lnTo>
                    <a:pt x="164" y="2703"/>
                  </a:lnTo>
                  <a:lnTo>
                    <a:pt x="150" y="2681"/>
                  </a:lnTo>
                  <a:lnTo>
                    <a:pt x="136" y="2659"/>
                  </a:lnTo>
                  <a:lnTo>
                    <a:pt x="124" y="2635"/>
                  </a:lnTo>
                  <a:lnTo>
                    <a:pt x="111" y="2613"/>
                  </a:lnTo>
                  <a:lnTo>
                    <a:pt x="101" y="2589"/>
                  </a:lnTo>
                  <a:lnTo>
                    <a:pt x="89" y="2566"/>
                  </a:lnTo>
                  <a:lnTo>
                    <a:pt x="79" y="2542"/>
                  </a:lnTo>
                  <a:lnTo>
                    <a:pt x="70" y="2517"/>
                  </a:lnTo>
                  <a:lnTo>
                    <a:pt x="60" y="2493"/>
                  </a:lnTo>
                  <a:lnTo>
                    <a:pt x="53" y="2468"/>
                  </a:lnTo>
                  <a:lnTo>
                    <a:pt x="44" y="2444"/>
                  </a:lnTo>
                  <a:lnTo>
                    <a:pt x="38" y="2418"/>
                  </a:lnTo>
                  <a:lnTo>
                    <a:pt x="31" y="2392"/>
                  </a:lnTo>
                  <a:lnTo>
                    <a:pt x="25" y="2366"/>
                  </a:lnTo>
                  <a:lnTo>
                    <a:pt x="19" y="2341"/>
                  </a:lnTo>
                  <a:lnTo>
                    <a:pt x="15" y="2314"/>
                  </a:lnTo>
                  <a:lnTo>
                    <a:pt x="11" y="2287"/>
                  </a:lnTo>
                  <a:lnTo>
                    <a:pt x="8" y="2260"/>
                  </a:lnTo>
                  <a:lnTo>
                    <a:pt x="4" y="2234"/>
                  </a:lnTo>
                  <a:lnTo>
                    <a:pt x="1" y="2178"/>
                  </a:lnTo>
                  <a:lnTo>
                    <a:pt x="0" y="2121"/>
                  </a:lnTo>
                  <a:lnTo>
                    <a:pt x="0" y="2121"/>
                  </a:lnTo>
                  <a:lnTo>
                    <a:pt x="1" y="2066"/>
                  </a:lnTo>
                  <a:lnTo>
                    <a:pt x="4" y="2010"/>
                  </a:lnTo>
                  <a:lnTo>
                    <a:pt x="8" y="1983"/>
                  </a:lnTo>
                  <a:lnTo>
                    <a:pt x="11" y="1956"/>
                  </a:lnTo>
                  <a:lnTo>
                    <a:pt x="15" y="1930"/>
                  </a:lnTo>
                  <a:lnTo>
                    <a:pt x="19" y="1903"/>
                  </a:lnTo>
                  <a:lnTo>
                    <a:pt x="25" y="1877"/>
                  </a:lnTo>
                  <a:lnTo>
                    <a:pt x="31" y="1852"/>
                  </a:lnTo>
                  <a:lnTo>
                    <a:pt x="38" y="1826"/>
                  </a:lnTo>
                  <a:lnTo>
                    <a:pt x="44" y="1801"/>
                  </a:lnTo>
                  <a:lnTo>
                    <a:pt x="53" y="1776"/>
                  </a:lnTo>
                  <a:lnTo>
                    <a:pt x="60" y="1751"/>
                  </a:lnTo>
                  <a:lnTo>
                    <a:pt x="70" y="1727"/>
                  </a:lnTo>
                  <a:lnTo>
                    <a:pt x="79" y="1703"/>
                  </a:lnTo>
                  <a:lnTo>
                    <a:pt x="89" y="1679"/>
                  </a:lnTo>
                  <a:lnTo>
                    <a:pt x="101" y="1656"/>
                  </a:lnTo>
                  <a:lnTo>
                    <a:pt x="111" y="1632"/>
                  </a:lnTo>
                  <a:lnTo>
                    <a:pt x="124" y="1610"/>
                  </a:lnTo>
                  <a:lnTo>
                    <a:pt x="136" y="1587"/>
                  </a:lnTo>
                  <a:lnTo>
                    <a:pt x="150" y="1565"/>
                  </a:lnTo>
                  <a:lnTo>
                    <a:pt x="164" y="1542"/>
                  </a:lnTo>
                  <a:lnTo>
                    <a:pt x="179" y="1521"/>
                  </a:lnTo>
                  <a:lnTo>
                    <a:pt x="194" y="1498"/>
                  </a:lnTo>
                  <a:lnTo>
                    <a:pt x="210" y="1478"/>
                  </a:lnTo>
                  <a:lnTo>
                    <a:pt x="226" y="1457"/>
                  </a:lnTo>
                  <a:lnTo>
                    <a:pt x="243" y="1436"/>
                  </a:lnTo>
                  <a:lnTo>
                    <a:pt x="260" y="1415"/>
                  </a:lnTo>
                  <a:lnTo>
                    <a:pt x="280" y="1396"/>
                  </a:lnTo>
                  <a:lnTo>
                    <a:pt x="318" y="1356"/>
                  </a:lnTo>
                  <a:lnTo>
                    <a:pt x="318" y="1356"/>
                  </a:lnTo>
                  <a:lnTo>
                    <a:pt x="358" y="1317"/>
                  </a:lnTo>
                  <a:lnTo>
                    <a:pt x="399" y="1282"/>
                  </a:lnTo>
                  <a:lnTo>
                    <a:pt x="421" y="1266"/>
                  </a:lnTo>
                  <a:lnTo>
                    <a:pt x="442" y="1250"/>
                  </a:lnTo>
                  <a:lnTo>
                    <a:pt x="464" y="1234"/>
                  </a:lnTo>
                  <a:lnTo>
                    <a:pt x="485" y="1219"/>
                  </a:lnTo>
                  <a:lnTo>
                    <a:pt x="507" y="1205"/>
                  </a:lnTo>
                  <a:lnTo>
                    <a:pt x="530" y="1191"/>
                  </a:lnTo>
                  <a:lnTo>
                    <a:pt x="552" y="1178"/>
                  </a:lnTo>
                  <a:lnTo>
                    <a:pt x="576" y="1165"/>
                  </a:lnTo>
                  <a:lnTo>
                    <a:pt x="600" y="1154"/>
                  </a:lnTo>
                  <a:lnTo>
                    <a:pt x="623" y="1143"/>
                  </a:lnTo>
                  <a:lnTo>
                    <a:pt x="647" y="1132"/>
                  </a:lnTo>
                  <a:lnTo>
                    <a:pt x="671" y="1122"/>
                  </a:lnTo>
                  <a:lnTo>
                    <a:pt x="695" y="1112"/>
                  </a:lnTo>
                  <a:lnTo>
                    <a:pt x="719" y="1103"/>
                  </a:lnTo>
                  <a:lnTo>
                    <a:pt x="745" y="1095"/>
                  </a:lnTo>
                  <a:lnTo>
                    <a:pt x="770" y="1087"/>
                  </a:lnTo>
                  <a:lnTo>
                    <a:pt x="795" y="1081"/>
                  </a:lnTo>
                  <a:lnTo>
                    <a:pt x="821" y="1074"/>
                  </a:lnTo>
                  <a:lnTo>
                    <a:pt x="848" y="1068"/>
                  </a:lnTo>
                  <a:lnTo>
                    <a:pt x="874" y="1064"/>
                  </a:lnTo>
                  <a:lnTo>
                    <a:pt x="900" y="1058"/>
                  </a:lnTo>
                  <a:lnTo>
                    <a:pt x="927" y="1055"/>
                  </a:lnTo>
                  <a:lnTo>
                    <a:pt x="982" y="1049"/>
                  </a:lnTo>
                  <a:lnTo>
                    <a:pt x="1037" y="1046"/>
                  </a:lnTo>
                  <a:lnTo>
                    <a:pt x="1094" y="1043"/>
                  </a:lnTo>
                  <a:lnTo>
                    <a:pt x="1094" y="1043"/>
                  </a:lnTo>
                  <a:lnTo>
                    <a:pt x="1130" y="1045"/>
                  </a:lnTo>
                  <a:lnTo>
                    <a:pt x="1165" y="1046"/>
                  </a:lnTo>
                  <a:lnTo>
                    <a:pt x="1200" y="1049"/>
                  </a:lnTo>
                  <a:lnTo>
                    <a:pt x="1234" y="1052"/>
                  </a:lnTo>
                  <a:lnTo>
                    <a:pt x="1267" y="1056"/>
                  </a:lnTo>
                  <a:lnTo>
                    <a:pt x="1301" y="1062"/>
                  </a:lnTo>
                  <a:lnTo>
                    <a:pt x="1334" y="1068"/>
                  </a:lnTo>
                  <a:lnTo>
                    <a:pt x="1366" y="1076"/>
                  </a:lnTo>
                  <a:lnTo>
                    <a:pt x="1397" y="1084"/>
                  </a:lnTo>
                  <a:lnTo>
                    <a:pt x="1429" y="1094"/>
                  </a:lnTo>
                  <a:lnTo>
                    <a:pt x="1459" y="1104"/>
                  </a:lnTo>
                  <a:lnTo>
                    <a:pt x="1490" y="1116"/>
                  </a:lnTo>
                  <a:lnTo>
                    <a:pt x="1519" y="1129"/>
                  </a:lnTo>
                  <a:lnTo>
                    <a:pt x="1549" y="1142"/>
                  </a:lnTo>
                  <a:lnTo>
                    <a:pt x="1578" y="1157"/>
                  </a:lnTo>
                  <a:lnTo>
                    <a:pt x="1606" y="1173"/>
                  </a:lnTo>
                  <a:lnTo>
                    <a:pt x="1606" y="1173"/>
                  </a:lnTo>
                  <a:close/>
                  <a:moveTo>
                    <a:pt x="4408" y="1091"/>
                  </a:moveTo>
                  <a:lnTo>
                    <a:pt x="3402" y="3394"/>
                  </a:lnTo>
                  <a:lnTo>
                    <a:pt x="3402" y="3394"/>
                  </a:lnTo>
                  <a:lnTo>
                    <a:pt x="3386" y="3430"/>
                  </a:lnTo>
                  <a:lnTo>
                    <a:pt x="3369" y="3465"/>
                  </a:lnTo>
                  <a:lnTo>
                    <a:pt x="3351" y="3499"/>
                  </a:lnTo>
                  <a:lnTo>
                    <a:pt x="3333" y="3531"/>
                  </a:lnTo>
                  <a:lnTo>
                    <a:pt x="3315" y="3562"/>
                  </a:lnTo>
                  <a:lnTo>
                    <a:pt x="3297" y="3592"/>
                  </a:lnTo>
                  <a:lnTo>
                    <a:pt x="3278" y="3621"/>
                  </a:lnTo>
                  <a:lnTo>
                    <a:pt x="3258" y="3649"/>
                  </a:lnTo>
                  <a:lnTo>
                    <a:pt x="3239" y="3676"/>
                  </a:lnTo>
                  <a:lnTo>
                    <a:pt x="3219" y="3700"/>
                  </a:lnTo>
                  <a:lnTo>
                    <a:pt x="3198" y="3724"/>
                  </a:lnTo>
                  <a:lnTo>
                    <a:pt x="3178" y="3747"/>
                  </a:lnTo>
                  <a:lnTo>
                    <a:pt x="3157" y="3769"/>
                  </a:lnTo>
                  <a:lnTo>
                    <a:pt x="3135" y="3789"/>
                  </a:lnTo>
                  <a:lnTo>
                    <a:pt x="3113" y="3807"/>
                  </a:lnTo>
                  <a:lnTo>
                    <a:pt x="3090" y="3825"/>
                  </a:lnTo>
                  <a:lnTo>
                    <a:pt x="3090" y="3825"/>
                  </a:lnTo>
                  <a:lnTo>
                    <a:pt x="3068" y="3841"/>
                  </a:lnTo>
                  <a:lnTo>
                    <a:pt x="3043" y="3858"/>
                  </a:lnTo>
                  <a:lnTo>
                    <a:pt x="3020" y="3871"/>
                  </a:lnTo>
                  <a:lnTo>
                    <a:pt x="2994" y="3885"/>
                  </a:lnTo>
                  <a:lnTo>
                    <a:pt x="2969" y="3897"/>
                  </a:lnTo>
                  <a:lnTo>
                    <a:pt x="2943" y="3909"/>
                  </a:lnTo>
                  <a:lnTo>
                    <a:pt x="2916" y="3919"/>
                  </a:lnTo>
                  <a:lnTo>
                    <a:pt x="2888" y="3928"/>
                  </a:lnTo>
                  <a:lnTo>
                    <a:pt x="2860" y="3936"/>
                  </a:lnTo>
                  <a:lnTo>
                    <a:pt x="2831" y="3943"/>
                  </a:lnTo>
                  <a:lnTo>
                    <a:pt x="2801" y="3949"/>
                  </a:lnTo>
                  <a:lnTo>
                    <a:pt x="2771" y="3954"/>
                  </a:lnTo>
                  <a:lnTo>
                    <a:pt x="2740" y="3957"/>
                  </a:lnTo>
                  <a:lnTo>
                    <a:pt x="2709" y="3960"/>
                  </a:lnTo>
                  <a:lnTo>
                    <a:pt x="2677" y="3961"/>
                  </a:lnTo>
                  <a:lnTo>
                    <a:pt x="2644" y="3962"/>
                  </a:lnTo>
                  <a:lnTo>
                    <a:pt x="2644" y="3962"/>
                  </a:lnTo>
                  <a:lnTo>
                    <a:pt x="2601" y="3961"/>
                  </a:lnTo>
                  <a:lnTo>
                    <a:pt x="2558" y="3959"/>
                  </a:lnTo>
                  <a:lnTo>
                    <a:pt x="2515" y="3956"/>
                  </a:lnTo>
                  <a:lnTo>
                    <a:pt x="2473" y="3952"/>
                  </a:lnTo>
                  <a:lnTo>
                    <a:pt x="2430" y="3945"/>
                  </a:lnTo>
                  <a:lnTo>
                    <a:pt x="2387" y="3939"/>
                  </a:lnTo>
                  <a:lnTo>
                    <a:pt x="2345" y="3930"/>
                  </a:lnTo>
                  <a:lnTo>
                    <a:pt x="2302" y="3920"/>
                  </a:lnTo>
                  <a:lnTo>
                    <a:pt x="2302" y="3545"/>
                  </a:lnTo>
                  <a:lnTo>
                    <a:pt x="2302" y="3545"/>
                  </a:lnTo>
                  <a:lnTo>
                    <a:pt x="2390" y="3552"/>
                  </a:lnTo>
                  <a:lnTo>
                    <a:pt x="2461" y="3558"/>
                  </a:lnTo>
                  <a:lnTo>
                    <a:pt x="2513" y="3561"/>
                  </a:lnTo>
                  <a:lnTo>
                    <a:pt x="2548" y="3562"/>
                  </a:lnTo>
                  <a:lnTo>
                    <a:pt x="2548" y="3562"/>
                  </a:lnTo>
                  <a:lnTo>
                    <a:pt x="2585" y="3561"/>
                  </a:lnTo>
                  <a:lnTo>
                    <a:pt x="2623" y="3558"/>
                  </a:lnTo>
                  <a:lnTo>
                    <a:pt x="2658" y="3552"/>
                  </a:lnTo>
                  <a:lnTo>
                    <a:pt x="2691" y="3546"/>
                  </a:lnTo>
                  <a:lnTo>
                    <a:pt x="2723" y="3536"/>
                  </a:lnTo>
                  <a:lnTo>
                    <a:pt x="2754" y="3526"/>
                  </a:lnTo>
                  <a:lnTo>
                    <a:pt x="2784" y="3512"/>
                  </a:lnTo>
                  <a:lnTo>
                    <a:pt x="2812" y="3497"/>
                  </a:lnTo>
                  <a:lnTo>
                    <a:pt x="2812" y="3497"/>
                  </a:lnTo>
                  <a:lnTo>
                    <a:pt x="2826" y="3488"/>
                  </a:lnTo>
                  <a:lnTo>
                    <a:pt x="2839" y="3479"/>
                  </a:lnTo>
                  <a:lnTo>
                    <a:pt x="2852" y="3469"/>
                  </a:lnTo>
                  <a:lnTo>
                    <a:pt x="2864" y="3457"/>
                  </a:lnTo>
                  <a:lnTo>
                    <a:pt x="2877" y="3445"/>
                  </a:lnTo>
                  <a:lnTo>
                    <a:pt x="2890" y="3433"/>
                  </a:lnTo>
                  <a:lnTo>
                    <a:pt x="2902" y="3420"/>
                  </a:lnTo>
                  <a:lnTo>
                    <a:pt x="2914" y="3405"/>
                  </a:lnTo>
                  <a:lnTo>
                    <a:pt x="2924" y="3390"/>
                  </a:lnTo>
                  <a:lnTo>
                    <a:pt x="2936" y="3374"/>
                  </a:lnTo>
                  <a:lnTo>
                    <a:pt x="2947" y="3357"/>
                  </a:lnTo>
                  <a:lnTo>
                    <a:pt x="2958" y="3338"/>
                  </a:lnTo>
                  <a:lnTo>
                    <a:pt x="2978" y="3301"/>
                  </a:lnTo>
                  <a:lnTo>
                    <a:pt x="2997" y="3259"/>
                  </a:lnTo>
                  <a:lnTo>
                    <a:pt x="3082" y="3065"/>
                  </a:lnTo>
                  <a:lnTo>
                    <a:pt x="2256" y="1091"/>
                  </a:lnTo>
                  <a:lnTo>
                    <a:pt x="2733" y="1091"/>
                  </a:lnTo>
                  <a:lnTo>
                    <a:pt x="3326" y="2598"/>
                  </a:lnTo>
                  <a:lnTo>
                    <a:pt x="3937" y="1091"/>
                  </a:lnTo>
                  <a:lnTo>
                    <a:pt x="4408" y="1091"/>
                  </a:lnTo>
                  <a:close/>
                  <a:moveTo>
                    <a:pt x="6709" y="1354"/>
                  </a:moveTo>
                  <a:lnTo>
                    <a:pt x="6709" y="1354"/>
                  </a:lnTo>
                  <a:lnTo>
                    <a:pt x="6744" y="1392"/>
                  </a:lnTo>
                  <a:lnTo>
                    <a:pt x="6777" y="1433"/>
                  </a:lnTo>
                  <a:lnTo>
                    <a:pt x="6808" y="1475"/>
                  </a:lnTo>
                  <a:lnTo>
                    <a:pt x="6835" y="1518"/>
                  </a:lnTo>
                  <a:lnTo>
                    <a:pt x="6861" y="1562"/>
                  </a:lnTo>
                  <a:lnTo>
                    <a:pt x="6885" y="1608"/>
                  </a:lnTo>
                  <a:lnTo>
                    <a:pt x="6906" y="1654"/>
                  </a:lnTo>
                  <a:lnTo>
                    <a:pt x="6925" y="1702"/>
                  </a:lnTo>
                  <a:lnTo>
                    <a:pt x="6942" y="1750"/>
                  </a:lnTo>
                  <a:lnTo>
                    <a:pt x="6957" y="1800"/>
                  </a:lnTo>
                  <a:lnTo>
                    <a:pt x="6969" y="1852"/>
                  </a:lnTo>
                  <a:lnTo>
                    <a:pt x="6980" y="1904"/>
                  </a:lnTo>
                  <a:lnTo>
                    <a:pt x="6987" y="1958"/>
                  </a:lnTo>
                  <a:lnTo>
                    <a:pt x="6994" y="2013"/>
                  </a:lnTo>
                  <a:lnTo>
                    <a:pt x="6997" y="2069"/>
                  </a:lnTo>
                  <a:lnTo>
                    <a:pt x="6998" y="2127"/>
                  </a:lnTo>
                  <a:lnTo>
                    <a:pt x="6998" y="2127"/>
                  </a:lnTo>
                  <a:lnTo>
                    <a:pt x="6997" y="2183"/>
                  </a:lnTo>
                  <a:lnTo>
                    <a:pt x="6994" y="2239"/>
                  </a:lnTo>
                  <a:lnTo>
                    <a:pt x="6987" y="2295"/>
                  </a:lnTo>
                  <a:lnTo>
                    <a:pt x="6980" y="2348"/>
                  </a:lnTo>
                  <a:lnTo>
                    <a:pt x="6970" y="2401"/>
                  </a:lnTo>
                  <a:lnTo>
                    <a:pt x="6957" y="2452"/>
                  </a:lnTo>
                  <a:lnTo>
                    <a:pt x="6942" y="2501"/>
                  </a:lnTo>
                  <a:lnTo>
                    <a:pt x="6926" y="2551"/>
                  </a:lnTo>
                  <a:lnTo>
                    <a:pt x="6907" y="2598"/>
                  </a:lnTo>
                  <a:lnTo>
                    <a:pt x="6886" y="2645"/>
                  </a:lnTo>
                  <a:lnTo>
                    <a:pt x="6862" y="2690"/>
                  </a:lnTo>
                  <a:lnTo>
                    <a:pt x="6837" y="2734"/>
                  </a:lnTo>
                  <a:lnTo>
                    <a:pt x="6809" y="2776"/>
                  </a:lnTo>
                  <a:lnTo>
                    <a:pt x="6779" y="2817"/>
                  </a:lnTo>
                  <a:lnTo>
                    <a:pt x="6747" y="2858"/>
                  </a:lnTo>
                  <a:lnTo>
                    <a:pt x="6711" y="2896"/>
                  </a:lnTo>
                  <a:lnTo>
                    <a:pt x="6711" y="2896"/>
                  </a:lnTo>
                  <a:lnTo>
                    <a:pt x="6675" y="2934"/>
                  </a:lnTo>
                  <a:lnTo>
                    <a:pt x="6637" y="2969"/>
                  </a:lnTo>
                  <a:lnTo>
                    <a:pt x="6618" y="2985"/>
                  </a:lnTo>
                  <a:lnTo>
                    <a:pt x="6599" y="3001"/>
                  </a:lnTo>
                  <a:lnTo>
                    <a:pt x="6579" y="3016"/>
                  </a:lnTo>
                  <a:lnTo>
                    <a:pt x="6559" y="3031"/>
                  </a:lnTo>
                  <a:lnTo>
                    <a:pt x="6538" y="3045"/>
                  </a:lnTo>
                  <a:lnTo>
                    <a:pt x="6518" y="3059"/>
                  </a:lnTo>
                  <a:lnTo>
                    <a:pt x="6497" y="3072"/>
                  </a:lnTo>
                  <a:lnTo>
                    <a:pt x="6476" y="3084"/>
                  </a:lnTo>
                  <a:lnTo>
                    <a:pt x="6453" y="3095"/>
                  </a:lnTo>
                  <a:lnTo>
                    <a:pt x="6432" y="3107"/>
                  </a:lnTo>
                  <a:lnTo>
                    <a:pt x="6409" y="3118"/>
                  </a:lnTo>
                  <a:lnTo>
                    <a:pt x="6387" y="3128"/>
                  </a:lnTo>
                  <a:lnTo>
                    <a:pt x="6365" y="3136"/>
                  </a:lnTo>
                  <a:lnTo>
                    <a:pt x="6341" y="3146"/>
                  </a:lnTo>
                  <a:lnTo>
                    <a:pt x="6318" y="3153"/>
                  </a:lnTo>
                  <a:lnTo>
                    <a:pt x="6294" y="3161"/>
                  </a:lnTo>
                  <a:lnTo>
                    <a:pt x="6270" y="3168"/>
                  </a:lnTo>
                  <a:lnTo>
                    <a:pt x="6246" y="3175"/>
                  </a:lnTo>
                  <a:lnTo>
                    <a:pt x="6221" y="3180"/>
                  </a:lnTo>
                  <a:lnTo>
                    <a:pt x="6196" y="3185"/>
                  </a:lnTo>
                  <a:lnTo>
                    <a:pt x="6146" y="3194"/>
                  </a:lnTo>
                  <a:lnTo>
                    <a:pt x="6095" y="3199"/>
                  </a:lnTo>
                  <a:lnTo>
                    <a:pt x="6041" y="3204"/>
                  </a:lnTo>
                  <a:lnTo>
                    <a:pt x="5988" y="3205"/>
                  </a:lnTo>
                  <a:lnTo>
                    <a:pt x="5988" y="3205"/>
                  </a:lnTo>
                  <a:lnTo>
                    <a:pt x="5959" y="3204"/>
                  </a:lnTo>
                  <a:lnTo>
                    <a:pt x="5931" y="3202"/>
                  </a:lnTo>
                  <a:lnTo>
                    <a:pt x="5903" y="3201"/>
                  </a:lnTo>
                  <a:lnTo>
                    <a:pt x="5875" y="3198"/>
                  </a:lnTo>
                  <a:lnTo>
                    <a:pt x="5849" y="3196"/>
                  </a:lnTo>
                  <a:lnTo>
                    <a:pt x="5822" y="3192"/>
                  </a:lnTo>
                  <a:lnTo>
                    <a:pt x="5795" y="3187"/>
                  </a:lnTo>
                  <a:lnTo>
                    <a:pt x="5768" y="3182"/>
                  </a:lnTo>
                  <a:lnTo>
                    <a:pt x="5743" y="3176"/>
                  </a:lnTo>
                  <a:lnTo>
                    <a:pt x="5717" y="3169"/>
                  </a:lnTo>
                  <a:lnTo>
                    <a:pt x="5691" y="3163"/>
                  </a:lnTo>
                  <a:lnTo>
                    <a:pt x="5667" y="3154"/>
                  </a:lnTo>
                  <a:lnTo>
                    <a:pt x="5641" y="3146"/>
                  </a:lnTo>
                  <a:lnTo>
                    <a:pt x="5616" y="3136"/>
                  </a:lnTo>
                  <a:lnTo>
                    <a:pt x="5593" y="3126"/>
                  </a:lnTo>
                  <a:lnTo>
                    <a:pt x="5568" y="3116"/>
                  </a:lnTo>
                  <a:lnTo>
                    <a:pt x="5568" y="3116"/>
                  </a:lnTo>
                  <a:lnTo>
                    <a:pt x="5545" y="3104"/>
                  </a:lnTo>
                  <a:lnTo>
                    <a:pt x="5521" y="3092"/>
                  </a:lnTo>
                  <a:lnTo>
                    <a:pt x="5500" y="3080"/>
                  </a:lnTo>
                  <a:lnTo>
                    <a:pt x="5477" y="3066"/>
                  </a:lnTo>
                  <a:lnTo>
                    <a:pt x="5456" y="3054"/>
                  </a:lnTo>
                  <a:lnTo>
                    <a:pt x="5435" y="3040"/>
                  </a:lnTo>
                  <a:lnTo>
                    <a:pt x="5415" y="3025"/>
                  </a:lnTo>
                  <a:lnTo>
                    <a:pt x="5396" y="3010"/>
                  </a:lnTo>
                  <a:lnTo>
                    <a:pt x="5378" y="2994"/>
                  </a:lnTo>
                  <a:lnTo>
                    <a:pt x="5359" y="2978"/>
                  </a:lnTo>
                  <a:lnTo>
                    <a:pt x="5341" y="2961"/>
                  </a:lnTo>
                  <a:lnTo>
                    <a:pt x="5325" y="2942"/>
                  </a:lnTo>
                  <a:lnTo>
                    <a:pt x="5308" y="2924"/>
                  </a:lnTo>
                  <a:lnTo>
                    <a:pt x="5293" y="2906"/>
                  </a:lnTo>
                  <a:lnTo>
                    <a:pt x="5277" y="2887"/>
                  </a:lnTo>
                  <a:lnTo>
                    <a:pt x="5263" y="2867"/>
                  </a:lnTo>
                  <a:lnTo>
                    <a:pt x="5263" y="3157"/>
                  </a:lnTo>
                  <a:lnTo>
                    <a:pt x="4850" y="3157"/>
                  </a:lnTo>
                  <a:lnTo>
                    <a:pt x="4850" y="0"/>
                  </a:lnTo>
                  <a:lnTo>
                    <a:pt x="5292" y="0"/>
                  </a:lnTo>
                  <a:lnTo>
                    <a:pt x="5292" y="1343"/>
                  </a:lnTo>
                  <a:lnTo>
                    <a:pt x="5292" y="1343"/>
                  </a:lnTo>
                  <a:lnTo>
                    <a:pt x="5308" y="1325"/>
                  </a:lnTo>
                  <a:lnTo>
                    <a:pt x="5324" y="1307"/>
                  </a:lnTo>
                  <a:lnTo>
                    <a:pt x="5340" y="1290"/>
                  </a:lnTo>
                  <a:lnTo>
                    <a:pt x="5356" y="1273"/>
                  </a:lnTo>
                  <a:lnTo>
                    <a:pt x="5373" y="1256"/>
                  </a:lnTo>
                  <a:lnTo>
                    <a:pt x="5392" y="1241"/>
                  </a:lnTo>
                  <a:lnTo>
                    <a:pt x="5409" y="1226"/>
                  </a:lnTo>
                  <a:lnTo>
                    <a:pt x="5427" y="1213"/>
                  </a:lnTo>
                  <a:lnTo>
                    <a:pt x="5446" y="1199"/>
                  </a:lnTo>
                  <a:lnTo>
                    <a:pt x="5464" y="1185"/>
                  </a:lnTo>
                  <a:lnTo>
                    <a:pt x="5485" y="1173"/>
                  </a:lnTo>
                  <a:lnTo>
                    <a:pt x="5504" y="1161"/>
                  </a:lnTo>
                  <a:lnTo>
                    <a:pt x="5524" y="1149"/>
                  </a:lnTo>
                  <a:lnTo>
                    <a:pt x="5545" y="1139"/>
                  </a:lnTo>
                  <a:lnTo>
                    <a:pt x="5566" y="1128"/>
                  </a:lnTo>
                  <a:lnTo>
                    <a:pt x="5587" y="1118"/>
                  </a:lnTo>
                  <a:lnTo>
                    <a:pt x="5609" y="1110"/>
                  </a:lnTo>
                  <a:lnTo>
                    <a:pt x="5631" y="1101"/>
                  </a:lnTo>
                  <a:lnTo>
                    <a:pt x="5654" y="1093"/>
                  </a:lnTo>
                  <a:lnTo>
                    <a:pt x="5676" y="1086"/>
                  </a:lnTo>
                  <a:lnTo>
                    <a:pt x="5700" y="1079"/>
                  </a:lnTo>
                  <a:lnTo>
                    <a:pt x="5723" y="1073"/>
                  </a:lnTo>
                  <a:lnTo>
                    <a:pt x="5748" y="1067"/>
                  </a:lnTo>
                  <a:lnTo>
                    <a:pt x="5773" y="1063"/>
                  </a:lnTo>
                  <a:lnTo>
                    <a:pt x="5823" y="1054"/>
                  </a:lnTo>
                  <a:lnTo>
                    <a:pt x="5874" y="1049"/>
                  </a:lnTo>
                  <a:lnTo>
                    <a:pt x="5928" y="1045"/>
                  </a:lnTo>
                  <a:lnTo>
                    <a:pt x="5983" y="1043"/>
                  </a:lnTo>
                  <a:lnTo>
                    <a:pt x="5983" y="1043"/>
                  </a:lnTo>
                  <a:lnTo>
                    <a:pt x="6037" y="1046"/>
                  </a:lnTo>
                  <a:lnTo>
                    <a:pt x="6090" y="1049"/>
                  </a:lnTo>
                  <a:lnTo>
                    <a:pt x="6142" y="1055"/>
                  </a:lnTo>
                  <a:lnTo>
                    <a:pt x="6168" y="1058"/>
                  </a:lnTo>
                  <a:lnTo>
                    <a:pt x="6192" y="1063"/>
                  </a:lnTo>
                  <a:lnTo>
                    <a:pt x="6218" y="1068"/>
                  </a:lnTo>
                  <a:lnTo>
                    <a:pt x="6242" y="1074"/>
                  </a:lnTo>
                  <a:lnTo>
                    <a:pt x="6266" y="1081"/>
                  </a:lnTo>
                  <a:lnTo>
                    <a:pt x="6291" y="1087"/>
                  </a:lnTo>
                  <a:lnTo>
                    <a:pt x="6314" y="1095"/>
                  </a:lnTo>
                  <a:lnTo>
                    <a:pt x="6338" y="1103"/>
                  </a:lnTo>
                  <a:lnTo>
                    <a:pt x="6361" y="1112"/>
                  </a:lnTo>
                  <a:lnTo>
                    <a:pt x="6384" y="1122"/>
                  </a:lnTo>
                  <a:lnTo>
                    <a:pt x="6406" y="1131"/>
                  </a:lnTo>
                  <a:lnTo>
                    <a:pt x="6429" y="1142"/>
                  </a:lnTo>
                  <a:lnTo>
                    <a:pt x="6450" y="1153"/>
                  </a:lnTo>
                  <a:lnTo>
                    <a:pt x="6472" y="1164"/>
                  </a:lnTo>
                  <a:lnTo>
                    <a:pt x="6493" y="1177"/>
                  </a:lnTo>
                  <a:lnTo>
                    <a:pt x="6514" y="1190"/>
                  </a:lnTo>
                  <a:lnTo>
                    <a:pt x="6536" y="1204"/>
                  </a:lnTo>
                  <a:lnTo>
                    <a:pt x="6556" y="1218"/>
                  </a:lnTo>
                  <a:lnTo>
                    <a:pt x="6576" y="1233"/>
                  </a:lnTo>
                  <a:lnTo>
                    <a:pt x="6596" y="1248"/>
                  </a:lnTo>
                  <a:lnTo>
                    <a:pt x="6616" y="1264"/>
                  </a:lnTo>
                  <a:lnTo>
                    <a:pt x="6635" y="1281"/>
                  </a:lnTo>
                  <a:lnTo>
                    <a:pt x="6673" y="1316"/>
                  </a:lnTo>
                  <a:lnTo>
                    <a:pt x="6709" y="1354"/>
                  </a:lnTo>
                  <a:lnTo>
                    <a:pt x="6709" y="1354"/>
                  </a:lnTo>
                  <a:close/>
                  <a:moveTo>
                    <a:pt x="6362" y="2611"/>
                  </a:moveTo>
                  <a:lnTo>
                    <a:pt x="6362" y="2611"/>
                  </a:lnTo>
                  <a:lnTo>
                    <a:pt x="6384" y="2586"/>
                  </a:lnTo>
                  <a:lnTo>
                    <a:pt x="6404" y="2561"/>
                  </a:lnTo>
                  <a:lnTo>
                    <a:pt x="6423" y="2536"/>
                  </a:lnTo>
                  <a:lnTo>
                    <a:pt x="6442" y="2509"/>
                  </a:lnTo>
                  <a:lnTo>
                    <a:pt x="6458" y="2481"/>
                  </a:lnTo>
                  <a:lnTo>
                    <a:pt x="6473" y="2453"/>
                  </a:lnTo>
                  <a:lnTo>
                    <a:pt x="6485" y="2423"/>
                  </a:lnTo>
                  <a:lnTo>
                    <a:pt x="6498" y="2393"/>
                  </a:lnTo>
                  <a:lnTo>
                    <a:pt x="6508" y="2362"/>
                  </a:lnTo>
                  <a:lnTo>
                    <a:pt x="6518" y="2331"/>
                  </a:lnTo>
                  <a:lnTo>
                    <a:pt x="6525" y="2298"/>
                  </a:lnTo>
                  <a:lnTo>
                    <a:pt x="6531" y="2265"/>
                  </a:lnTo>
                  <a:lnTo>
                    <a:pt x="6537" y="2231"/>
                  </a:lnTo>
                  <a:lnTo>
                    <a:pt x="6540" y="2195"/>
                  </a:lnTo>
                  <a:lnTo>
                    <a:pt x="6542" y="2159"/>
                  </a:lnTo>
                  <a:lnTo>
                    <a:pt x="6543" y="2121"/>
                  </a:lnTo>
                  <a:lnTo>
                    <a:pt x="6543" y="2121"/>
                  </a:lnTo>
                  <a:lnTo>
                    <a:pt x="6542" y="2085"/>
                  </a:lnTo>
                  <a:lnTo>
                    <a:pt x="6540" y="2050"/>
                  </a:lnTo>
                  <a:lnTo>
                    <a:pt x="6537" y="2015"/>
                  </a:lnTo>
                  <a:lnTo>
                    <a:pt x="6531" y="1981"/>
                  </a:lnTo>
                  <a:lnTo>
                    <a:pt x="6525" y="1948"/>
                  </a:lnTo>
                  <a:lnTo>
                    <a:pt x="6518" y="1916"/>
                  </a:lnTo>
                  <a:lnTo>
                    <a:pt x="6508" y="1884"/>
                  </a:lnTo>
                  <a:lnTo>
                    <a:pt x="6498" y="1854"/>
                  </a:lnTo>
                  <a:lnTo>
                    <a:pt x="6485" y="1824"/>
                  </a:lnTo>
                  <a:lnTo>
                    <a:pt x="6473" y="1795"/>
                  </a:lnTo>
                  <a:lnTo>
                    <a:pt x="6458" y="1766"/>
                  </a:lnTo>
                  <a:lnTo>
                    <a:pt x="6442" y="1739"/>
                  </a:lnTo>
                  <a:lnTo>
                    <a:pt x="6423" y="1712"/>
                  </a:lnTo>
                  <a:lnTo>
                    <a:pt x="6404" y="1687"/>
                  </a:lnTo>
                  <a:lnTo>
                    <a:pt x="6384" y="1662"/>
                  </a:lnTo>
                  <a:lnTo>
                    <a:pt x="6362" y="1638"/>
                  </a:lnTo>
                  <a:lnTo>
                    <a:pt x="6362" y="1638"/>
                  </a:lnTo>
                  <a:lnTo>
                    <a:pt x="6339" y="1615"/>
                  </a:lnTo>
                  <a:lnTo>
                    <a:pt x="6315" y="1594"/>
                  </a:lnTo>
                  <a:lnTo>
                    <a:pt x="6291" y="1573"/>
                  </a:lnTo>
                  <a:lnTo>
                    <a:pt x="6266" y="1555"/>
                  </a:lnTo>
                  <a:lnTo>
                    <a:pt x="6240" y="1538"/>
                  </a:lnTo>
                  <a:lnTo>
                    <a:pt x="6214" y="1522"/>
                  </a:lnTo>
                  <a:lnTo>
                    <a:pt x="6187" y="1508"/>
                  </a:lnTo>
                  <a:lnTo>
                    <a:pt x="6159" y="1495"/>
                  </a:lnTo>
                  <a:lnTo>
                    <a:pt x="6130" y="1484"/>
                  </a:lnTo>
                  <a:lnTo>
                    <a:pt x="6101" y="1475"/>
                  </a:lnTo>
                  <a:lnTo>
                    <a:pt x="6071" y="1466"/>
                  </a:lnTo>
                  <a:lnTo>
                    <a:pt x="6040" y="1460"/>
                  </a:lnTo>
                  <a:lnTo>
                    <a:pt x="6009" y="1454"/>
                  </a:lnTo>
                  <a:lnTo>
                    <a:pt x="5977" y="1451"/>
                  </a:lnTo>
                  <a:lnTo>
                    <a:pt x="5945" y="1449"/>
                  </a:lnTo>
                  <a:lnTo>
                    <a:pt x="5912" y="1448"/>
                  </a:lnTo>
                  <a:lnTo>
                    <a:pt x="5912" y="1448"/>
                  </a:lnTo>
                  <a:lnTo>
                    <a:pt x="5880" y="1449"/>
                  </a:lnTo>
                  <a:lnTo>
                    <a:pt x="5849" y="1451"/>
                  </a:lnTo>
                  <a:lnTo>
                    <a:pt x="5818" y="1454"/>
                  </a:lnTo>
                  <a:lnTo>
                    <a:pt x="5788" y="1459"/>
                  </a:lnTo>
                  <a:lnTo>
                    <a:pt x="5758" y="1465"/>
                  </a:lnTo>
                  <a:lnTo>
                    <a:pt x="5729" y="1473"/>
                  </a:lnTo>
                  <a:lnTo>
                    <a:pt x="5701" y="1481"/>
                  </a:lnTo>
                  <a:lnTo>
                    <a:pt x="5673" y="1492"/>
                  </a:lnTo>
                  <a:lnTo>
                    <a:pt x="5645" y="1504"/>
                  </a:lnTo>
                  <a:lnTo>
                    <a:pt x="5620" y="1517"/>
                  </a:lnTo>
                  <a:lnTo>
                    <a:pt x="5593" y="1530"/>
                  </a:lnTo>
                  <a:lnTo>
                    <a:pt x="5567" y="1547"/>
                  </a:lnTo>
                  <a:lnTo>
                    <a:pt x="5542" y="1564"/>
                  </a:lnTo>
                  <a:lnTo>
                    <a:pt x="5518" y="1582"/>
                  </a:lnTo>
                  <a:lnTo>
                    <a:pt x="5494" y="1602"/>
                  </a:lnTo>
                  <a:lnTo>
                    <a:pt x="5472" y="1623"/>
                  </a:lnTo>
                  <a:lnTo>
                    <a:pt x="5472" y="1623"/>
                  </a:lnTo>
                  <a:lnTo>
                    <a:pt x="5449" y="1645"/>
                  </a:lnTo>
                  <a:lnTo>
                    <a:pt x="5428" y="1669"/>
                  </a:lnTo>
                  <a:lnTo>
                    <a:pt x="5409" y="1694"/>
                  </a:lnTo>
                  <a:lnTo>
                    <a:pt x="5392" y="1720"/>
                  </a:lnTo>
                  <a:lnTo>
                    <a:pt x="5374" y="1747"/>
                  </a:lnTo>
                  <a:lnTo>
                    <a:pt x="5359" y="1776"/>
                  </a:lnTo>
                  <a:lnTo>
                    <a:pt x="5347" y="1806"/>
                  </a:lnTo>
                  <a:lnTo>
                    <a:pt x="5334" y="1836"/>
                  </a:lnTo>
                  <a:lnTo>
                    <a:pt x="5323" y="1868"/>
                  </a:lnTo>
                  <a:lnTo>
                    <a:pt x="5314" y="1902"/>
                  </a:lnTo>
                  <a:lnTo>
                    <a:pt x="5306" y="1936"/>
                  </a:lnTo>
                  <a:lnTo>
                    <a:pt x="5299" y="1971"/>
                  </a:lnTo>
                  <a:lnTo>
                    <a:pt x="5294" y="2008"/>
                  </a:lnTo>
                  <a:lnTo>
                    <a:pt x="5291" y="2046"/>
                  </a:lnTo>
                  <a:lnTo>
                    <a:pt x="5289" y="2086"/>
                  </a:lnTo>
                  <a:lnTo>
                    <a:pt x="5288" y="2127"/>
                  </a:lnTo>
                  <a:lnTo>
                    <a:pt x="5288" y="2127"/>
                  </a:lnTo>
                  <a:lnTo>
                    <a:pt x="5289" y="2167"/>
                  </a:lnTo>
                  <a:lnTo>
                    <a:pt x="5291" y="2207"/>
                  </a:lnTo>
                  <a:lnTo>
                    <a:pt x="5294" y="2246"/>
                  </a:lnTo>
                  <a:lnTo>
                    <a:pt x="5299" y="2282"/>
                  </a:lnTo>
                  <a:lnTo>
                    <a:pt x="5306" y="2318"/>
                  </a:lnTo>
                  <a:lnTo>
                    <a:pt x="5314" y="2353"/>
                  </a:lnTo>
                  <a:lnTo>
                    <a:pt x="5323" y="2386"/>
                  </a:lnTo>
                  <a:lnTo>
                    <a:pt x="5334" y="2418"/>
                  </a:lnTo>
                  <a:lnTo>
                    <a:pt x="5347" y="2449"/>
                  </a:lnTo>
                  <a:lnTo>
                    <a:pt x="5359" y="2479"/>
                  </a:lnTo>
                  <a:lnTo>
                    <a:pt x="5374" y="2507"/>
                  </a:lnTo>
                  <a:lnTo>
                    <a:pt x="5392" y="2533"/>
                  </a:lnTo>
                  <a:lnTo>
                    <a:pt x="5409" y="2559"/>
                  </a:lnTo>
                  <a:lnTo>
                    <a:pt x="5428" y="2584"/>
                  </a:lnTo>
                  <a:lnTo>
                    <a:pt x="5449" y="2607"/>
                  </a:lnTo>
                  <a:lnTo>
                    <a:pt x="5472" y="2630"/>
                  </a:lnTo>
                  <a:lnTo>
                    <a:pt x="5472" y="2630"/>
                  </a:lnTo>
                  <a:lnTo>
                    <a:pt x="5494" y="2650"/>
                  </a:lnTo>
                  <a:lnTo>
                    <a:pt x="5518" y="2669"/>
                  </a:lnTo>
                  <a:lnTo>
                    <a:pt x="5542" y="2688"/>
                  </a:lnTo>
                  <a:lnTo>
                    <a:pt x="5567" y="2704"/>
                  </a:lnTo>
                  <a:lnTo>
                    <a:pt x="5593" y="2720"/>
                  </a:lnTo>
                  <a:lnTo>
                    <a:pt x="5620" y="2734"/>
                  </a:lnTo>
                  <a:lnTo>
                    <a:pt x="5645" y="2746"/>
                  </a:lnTo>
                  <a:lnTo>
                    <a:pt x="5673" y="2757"/>
                  </a:lnTo>
                  <a:lnTo>
                    <a:pt x="5701" y="2767"/>
                  </a:lnTo>
                  <a:lnTo>
                    <a:pt x="5729" y="2776"/>
                  </a:lnTo>
                  <a:lnTo>
                    <a:pt x="5758" y="2783"/>
                  </a:lnTo>
                  <a:lnTo>
                    <a:pt x="5788" y="2789"/>
                  </a:lnTo>
                  <a:lnTo>
                    <a:pt x="5818" y="2794"/>
                  </a:lnTo>
                  <a:lnTo>
                    <a:pt x="5849" y="2797"/>
                  </a:lnTo>
                  <a:lnTo>
                    <a:pt x="5880" y="2799"/>
                  </a:lnTo>
                  <a:lnTo>
                    <a:pt x="5912" y="2800"/>
                  </a:lnTo>
                  <a:lnTo>
                    <a:pt x="5912" y="2800"/>
                  </a:lnTo>
                  <a:lnTo>
                    <a:pt x="5945" y="2799"/>
                  </a:lnTo>
                  <a:lnTo>
                    <a:pt x="5977" y="2797"/>
                  </a:lnTo>
                  <a:lnTo>
                    <a:pt x="6009" y="2794"/>
                  </a:lnTo>
                  <a:lnTo>
                    <a:pt x="6040" y="2788"/>
                  </a:lnTo>
                  <a:lnTo>
                    <a:pt x="6071" y="2782"/>
                  </a:lnTo>
                  <a:lnTo>
                    <a:pt x="6101" y="2773"/>
                  </a:lnTo>
                  <a:lnTo>
                    <a:pt x="6130" y="2764"/>
                  </a:lnTo>
                  <a:lnTo>
                    <a:pt x="6159" y="2753"/>
                  </a:lnTo>
                  <a:lnTo>
                    <a:pt x="6187" y="2740"/>
                  </a:lnTo>
                  <a:lnTo>
                    <a:pt x="6214" y="2726"/>
                  </a:lnTo>
                  <a:lnTo>
                    <a:pt x="6240" y="2710"/>
                  </a:lnTo>
                  <a:lnTo>
                    <a:pt x="6266" y="2693"/>
                  </a:lnTo>
                  <a:lnTo>
                    <a:pt x="6291" y="2675"/>
                  </a:lnTo>
                  <a:lnTo>
                    <a:pt x="6315" y="2654"/>
                  </a:lnTo>
                  <a:lnTo>
                    <a:pt x="6339" y="2633"/>
                  </a:lnTo>
                  <a:lnTo>
                    <a:pt x="6362" y="2611"/>
                  </a:lnTo>
                  <a:lnTo>
                    <a:pt x="6362" y="2611"/>
                  </a:lnTo>
                  <a:close/>
                  <a:moveTo>
                    <a:pt x="9411" y="2269"/>
                  </a:moveTo>
                  <a:lnTo>
                    <a:pt x="7869" y="2269"/>
                  </a:lnTo>
                  <a:lnTo>
                    <a:pt x="7869" y="2269"/>
                  </a:lnTo>
                  <a:lnTo>
                    <a:pt x="7875" y="2301"/>
                  </a:lnTo>
                  <a:lnTo>
                    <a:pt x="7882" y="2332"/>
                  </a:lnTo>
                  <a:lnTo>
                    <a:pt x="7890" y="2362"/>
                  </a:lnTo>
                  <a:lnTo>
                    <a:pt x="7899" y="2391"/>
                  </a:lnTo>
                  <a:lnTo>
                    <a:pt x="7909" y="2419"/>
                  </a:lnTo>
                  <a:lnTo>
                    <a:pt x="7921" y="2446"/>
                  </a:lnTo>
                  <a:lnTo>
                    <a:pt x="7933" y="2472"/>
                  </a:lnTo>
                  <a:lnTo>
                    <a:pt x="7946" y="2498"/>
                  </a:lnTo>
                  <a:lnTo>
                    <a:pt x="7960" y="2523"/>
                  </a:lnTo>
                  <a:lnTo>
                    <a:pt x="7976" y="2546"/>
                  </a:lnTo>
                  <a:lnTo>
                    <a:pt x="7993" y="2569"/>
                  </a:lnTo>
                  <a:lnTo>
                    <a:pt x="8011" y="2590"/>
                  </a:lnTo>
                  <a:lnTo>
                    <a:pt x="8030" y="2612"/>
                  </a:lnTo>
                  <a:lnTo>
                    <a:pt x="8049" y="2632"/>
                  </a:lnTo>
                  <a:lnTo>
                    <a:pt x="8071" y="2651"/>
                  </a:lnTo>
                  <a:lnTo>
                    <a:pt x="8092" y="2669"/>
                  </a:lnTo>
                  <a:lnTo>
                    <a:pt x="8092" y="2669"/>
                  </a:lnTo>
                  <a:lnTo>
                    <a:pt x="8116" y="2687"/>
                  </a:lnTo>
                  <a:lnTo>
                    <a:pt x="8139" y="2703"/>
                  </a:lnTo>
                  <a:lnTo>
                    <a:pt x="8164" y="2718"/>
                  </a:lnTo>
                  <a:lnTo>
                    <a:pt x="8188" y="2731"/>
                  </a:lnTo>
                  <a:lnTo>
                    <a:pt x="8214" y="2744"/>
                  </a:lnTo>
                  <a:lnTo>
                    <a:pt x="8241" y="2756"/>
                  </a:lnTo>
                  <a:lnTo>
                    <a:pt x="8268" y="2767"/>
                  </a:lnTo>
                  <a:lnTo>
                    <a:pt x="8295" y="2776"/>
                  </a:lnTo>
                  <a:lnTo>
                    <a:pt x="8324" y="2785"/>
                  </a:lnTo>
                  <a:lnTo>
                    <a:pt x="8353" y="2792"/>
                  </a:lnTo>
                  <a:lnTo>
                    <a:pt x="8383" y="2799"/>
                  </a:lnTo>
                  <a:lnTo>
                    <a:pt x="8414" y="2803"/>
                  </a:lnTo>
                  <a:lnTo>
                    <a:pt x="8445" y="2807"/>
                  </a:lnTo>
                  <a:lnTo>
                    <a:pt x="8477" y="2811"/>
                  </a:lnTo>
                  <a:lnTo>
                    <a:pt x="8510" y="2812"/>
                  </a:lnTo>
                  <a:lnTo>
                    <a:pt x="8543" y="2813"/>
                  </a:lnTo>
                  <a:lnTo>
                    <a:pt x="8543" y="2813"/>
                  </a:lnTo>
                  <a:lnTo>
                    <a:pt x="8583" y="2812"/>
                  </a:lnTo>
                  <a:lnTo>
                    <a:pt x="8623" y="2809"/>
                  </a:lnTo>
                  <a:lnTo>
                    <a:pt x="8663" y="2804"/>
                  </a:lnTo>
                  <a:lnTo>
                    <a:pt x="8702" y="2797"/>
                  </a:lnTo>
                  <a:lnTo>
                    <a:pt x="8741" y="2788"/>
                  </a:lnTo>
                  <a:lnTo>
                    <a:pt x="8779" y="2779"/>
                  </a:lnTo>
                  <a:lnTo>
                    <a:pt x="8818" y="2766"/>
                  </a:lnTo>
                  <a:lnTo>
                    <a:pt x="8855" y="2752"/>
                  </a:lnTo>
                  <a:lnTo>
                    <a:pt x="8893" y="2736"/>
                  </a:lnTo>
                  <a:lnTo>
                    <a:pt x="8930" y="2718"/>
                  </a:lnTo>
                  <a:lnTo>
                    <a:pt x="8967" y="2697"/>
                  </a:lnTo>
                  <a:lnTo>
                    <a:pt x="9003" y="2675"/>
                  </a:lnTo>
                  <a:lnTo>
                    <a:pt x="9039" y="2651"/>
                  </a:lnTo>
                  <a:lnTo>
                    <a:pt x="9075" y="2625"/>
                  </a:lnTo>
                  <a:lnTo>
                    <a:pt x="9110" y="2598"/>
                  </a:lnTo>
                  <a:lnTo>
                    <a:pt x="9145" y="2569"/>
                  </a:lnTo>
                  <a:lnTo>
                    <a:pt x="9356" y="2872"/>
                  </a:lnTo>
                  <a:lnTo>
                    <a:pt x="9356" y="2872"/>
                  </a:lnTo>
                  <a:lnTo>
                    <a:pt x="9311" y="2911"/>
                  </a:lnTo>
                  <a:lnTo>
                    <a:pt x="9289" y="2931"/>
                  </a:lnTo>
                  <a:lnTo>
                    <a:pt x="9265" y="2950"/>
                  </a:lnTo>
                  <a:lnTo>
                    <a:pt x="9243" y="2967"/>
                  </a:lnTo>
                  <a:lnTo>
                    <a:pt x="9219" y="2984"/>
                  </a:lnTo>
                  <a:lnTo>
                    <a:pt x="9196" y="3001"/>
                  </a:lnTo>
                  <a:lnTo>
                    <a:pt x="9171" y="3017"/>
                  </a:lnTo>
                  <a:lnTo>
                    <a:pt x="9147" y="3032"/>
                  </a:lnTo>
                  <a:lnTo>
                    <a:pt x="9123" y="3047"/>
                  </a:lnTo>
                  <a:lnTo>
                    <a:pt x="9098" y="3061"/>
                  </a:lnTo>
                  <a:lnTo>
                    <a:pt x="9074" y="3074"/>
                  </a:lnTo>
                  <a:lnTo>
                    <a:pt x="9049" y="3087"/>
                  </a:lnTo>
                  <a:lnTo>
                    <a:pt x="9023" y="3099"/>
                  </a:lnTo>
                  <a:lnTo>
                    <a:pt x="8999" y="3110"/>
                  </a:lnTo>
                  <a:lnTo>
                    <a:pt x="8973" y="3121"/>
                  </a:lnTo>
                  <a:lnTo>
                    <a:pt x="8946" y="3131"/>
                  </a:lnTo>
                  <a:lnTo>
                    <a:pt x="8921" y="3140"/>
                  </a:lnTo>
                  <a:lnTo>
                    <a:pt x="8894" y="3149"/>
                  </a:lnTo>
                  <a:lnTo>
                    <a:pt x="8867" y="3157"/>
                  </a:lnTo>
                  <a:lnTo>
                    <a:pt x="8840" y="3165"/>
                  </a:lnTo>
                  <a:lnTo>
                    <a:pt x="8813" y="3171"/>
                  </a:lnTo>
                  <a:lnTo>
                    <a:pt x="8787" y="3178"/>
                  </a:lnTo>
                  <a:lnTo>
                    <a:pt x="8759" y="3183"/>
                  </a:lnTo>
                  <a:lnTo>
                    <a:pt x="8731" y="3189"/>
                  </a:lnTo>
                  <a:lnTo>
                    <a:pt x="8703" y="3193"/>
                  </a:lnTo>
                  <a:lnTo>
                    <a:pt x="8674" y="3196"/>
                  </a:lnTo>
                  <a:lnTo>
                    <a:pt x="8647" y="3199"/>
                  </a:lnTo>
                  <a:lnTo>
                    <a:pt x="8618" y="3201"/>
                  </a:lnTo>
                  <a:lnTo>
                    <a:pt x="8589" y="3202"/>
                  </a:lnTo>
                  <a:lnTo>
                    <a:pt x="8560" y="3204"/>
                  </a:lnTo>
                  <a:lnTo>
                    <a:pt x="8530" y="3205"/>
                  </a:lnTo>
                  <a:lnTo>
                    <a:pt x="8530" y="3205"/>
                  </a:lnTo>
                  <a:lnTo>
                    <a:pt x="8471" y="3204"/>
                  </a:lnTo>
                  <a:lnTo>
                    <a:pt x="8413" y="3199"/>
                  </a:lnTo>
                  <a:lnTo>
                    <a:pt x="8356" y="3193"/>
                  </a:lnTo>
                  <a:lnTo>
                    <a:pt x="8329" y="3190"/>
                  </a:lnTo>
                  <a:lnTo>
                    <a:pt x="8301" y="3185"/>
                  </a:lnTo>
                  <a:lnTo>
                    <a:pt x="8273" y="3180"/>
                  </a:lnTo>
                  <a:lnTo>
                    <a:pt x="8246" y="3174"/>
                  </a:lnTo>
                  <a:lnTo>
                    <a:pt x="8219" y="3167"/>
                  </a:lnTo>
                  <a:lnTo>
                    <a:pt x="8194" y="3161"/>
                  </a:lnTo>
                  <a:lnTo>
                    <a:pt x="8167" y="3153"/>
                  </a:lnTo>
                  <a:lnTo>
                    <a:pt x="8141" y="3145"/>
                  </a:lnTo>
                  <a:lnTo>
                    <a:pt x="8117" y="3136"/>
                  </a:lnTo>
                  <a:lnTo>
                    <a:pt x="8091" y="3126"/>
                  </a:lnTo>
                  <a:lnTo>
                    <a:pt x="8066" y="3117"/>
                  </a:lnTo>
                  <a:lnTo>
                    <a:pt x="8043" y="3106"/>
                  </a:lnTo>
                  <a:lnTo>
                    <a:pt x="8018" y="3095"/>
                  </a:lnTo>
                  <a:lnTo>
                    <a:pt x="7995" y="3084"/>
                  </a:lnTo>
                  <a:lnTo>
                    <a:pt x="7971" y="3071"/>
                  </a:lnTo>
                  <a:lnTo>
                    <a:pt x="7948" y="3058"/>
                  </a:lnTo>
                  <a:lnTo>
                    <a:pt x="7925" y="3044"/>
                  </a:lnTo>
                  <a:lnTo>
                    <a:pt x="7903" y="3030"/>
                  </a:lnTo>
                  <a:lnTo>
                    <a:pt x="7880" y="3015"/>
                  </a:lnTo>
                  <a:lnTo>
                    <a:pt x="7859" y="3000"/>
                  </a:lnTo>
                  <a:lnTo>
                    <a:pt x="7837" y="2984"/>
                  </a:lnTo>
                  <a:lnTo>
                    <a:pt x="7816" y="2967"/>
                  </a:lnTo>
                  <a:lnTo>
                    <a:pt x="7796" y="2950"/>
                  </a:lnTo>
                  <a:lnTo>
                    <a:pt x="7775" y="2933"/>
                  </a:lnTo>
                  <a:lnTo>
                    <a:pt x="7755" y="2913"/>
                  </a:lnTo>
                  <a:lnTo>
                    <a:pt x="7735" y="2895"/>
                  </a:lnTo>
                  <a:lnTo>
                    <a:pt x="7735" y="2895"/>
                  </a:lnTo>
                  <a:lnTo>
                    <a:pt x="7715" y="2875"/>
                  </a:lnTo>
                  <a:lnTo>
                    <a:pt x="7696" y="2856"/>
                  </a:lnTo>
                  <a:lnTo>
                    <a:pt x="7678" y="2835"/>
                  </a:lnTo>
                  <a:lnTo>
                    <a:pt x="7661" y="2815"/>
                  </a:lnTo>
                  <a:lnTo>
                    <a:pt x="7644" y="2795"/>
                  </a:lnTo>
                  <a:lnTo>
                    <a:pt x="7628" y="2773"/>
                  </a:lnTo>
                  <a:lnTo>
                    <a:pt x="7611" y="2752"/>
                  </a:lnTo>
                  <a:lnTo>
                    <a:pt x="7596" y="2730"/>
                  </a:lnTo>
                  <a:lnTo>
                    <a:pt x="7582" y="2709"/>
                  </a:lnTo>
                  <a:lnTo>
                    <a:pt x="7568" y="2687"/>
                  </a:lnTo>
                  <a:lnTo>
                    <a:pt x="7555" y="2664"/>
                  </a:lnTo>
                  <a:lnTo>
                    <a:pt x="7542" y="2642"/>
                  </a:lnTo>
                  <a:lnTo>
                    <a:pt x="7530" y="2619"/>
                  </a:lnTo>
                  <a:lnTo>
                    <a:pt x="7518" y="2596"/>
                  </a:lnTo>
                  <a:lnTo>
                    <a:pt x="7508" y="2572"/>
                  </a:lnTo>
                  <a:lnTo>
                    <a:pt x="7498" y="2547"/>
                  </a:lnTo>
                  <a:lnTo>
                    <a:pt x="7488" y="2524"/>
                  </a:lnTo>
                  <a:lnTo>
                    <a:pt x="7479" y="2499"/>
                  </a:lnTo>
                  <a:lnTo>
                    <a:pt x="7471" y="2475"/>
                  </a:lnTo>
                  <a:lnTo>
                    <a:pt x="7463" y="2450"/>
                  </a:lnTo>
                  <a:lnTo>
                    <a:pt x="7456" y="2424"/>
                  </a:lnTo>
                  <a:lnTo>
                    <a:pt x="7450" y="2399"/>
                  </a:lnTo>
                  <a:lnTo>
                    <a:pt x="7443" y="2373"/>
                  </a:lnTo>
                  <a:lnTo>
                    <a:pt x="7438" y="2346"/>
                  </a:lnTo>
                  <a:lnTo>
                    <a:pt x="7434" y="2319"/>
                  </a:lnTo>
                  <a:lnTo>
                    <a:pt x="7430" y="2293"/>
                  </a:lnTo>
                  <a:lnTo>
                    <a:pt x="7426" y="2266"/>
                  </a:lnTo>
                  <a:lnTo>
                    <a:pt x="7424" y="2239"/>
                  </a:lnTo>
                  <a:lnTo>
                    <a:pt x="7420" y="2183"/>
                  </a:lnTo>
                  <a:lnTo>
                    <a:pt x="7419" y="2127"/>
                  </a:lnTo>
                  <a:lnTo>
                    <a:pt x="7419" y="2127"/>
                  </a:lnTo>
                  <a:lnTo>
                    <a:pt x="7420" y="2070"/>
                  </a:lnTo>
                  <a:lnTo>
                    <a:pt x="7423" y="2014"/>
                  </a:lnTo>
                  <a:lnTo>
                    <a:pt x="7430" y="1961"/>
                  </a:lnTo>
                  <a:lnTo>
                    <a:pt x="7438" y="1907"/>
                  </a:lnTo>
                  <a:lnTo>
                    <a:pt x="7443" y="1882"/>
                  </a:lnTo>
                  <a:lnTo>
                    <a:pt x="7449" y="1856"/>
                  </a:lnTo>
                  <a:lnTo>
                    <a:pt x="7455" y="1830"/>
                  </a:lnTo>
                  <a:lnTo>
                    <a:pt x="7463" y="1805"/>
                  </a:lnTo>
                  <a:lnTo>
                    <a:pt x="7470" y="1780"/>
                  </a:lnTo>
                  <a:lnTo>
                    <a:pt x="7478" y="1755"/>
                  </a:lnTo>
                  <a:lnTo>
                    <a:pt x="7486" y="1731"/>
                  </a:lnTo>
                  <a:lnTo>
                    <a:pt x="7496" y="1707"/>
                  </a:lnTo>
                  <a:lnTo>
                    <a:pt x="7507" y="1682"/>
                  </a:lnTo>
                  <a:lnTo>
                    <a:pt x="7516" y="1659"/>
                  </a:lnTo>
                  <a:lnTo>
                    <a:pt x="7528" y="1636"/>
                  </a:lnTo>
                  <a:lnTo>
                    <a:pt x="7540" y="1613"/>
                  </a:lnTo>
                  <a:lnTo>
                    <a:pt x="7552" y="1590"/>
                  </a:lnTo>
                  <a:lnTo>
                    <a:pt x="7565" y="1568"/>
                  </a:lnTo>
                  <a:lnTo>
                    <a:pt x="7578" y="1545"/>
                  </a:lnTo>
                  <a:lnTo>
                    <a:pt x="7593" y="1523"/>
                  </a:lnTo>
                  <a:lnTo>
                    <a:pt x="7607" y="1502"/>
                  </a:lnTo>
                  <a:lnTo>
                    <a:pt x="7623" y="1480"/>
                  </a:lnTo>
                  <a:lnTo>
                    <a:pt x="7639" y="1459"/>
                  </a:lnTo>
                  <a:lnTo>
                    <a:pt x="7655" y="1438"/>
                  </a:lnTo>
                  <a:lnTo>
                    <a:pt x="7691" y="1398"/>
                  </a:lnTo>
                  <a:lnTo>
                    <a:pt x="7728" y="1358"/>
                  </a:lnTo>
                  <a:lnTo>
                    <a:pt x="7728" y="1358"/>
                  </a:lnTo>
                  <a:lnTo>
                    <a:pt x="7768" y="1320"/>
                  </a:lnTo>
                  <a:lnTo>
                    <a:pt x="7807" y="1284"/>
                  </a:lnTo>
                  <a:lnTo>
                    <a:pt x="7829" y="1267"/>
                  </a:lnTo>
                  <a:lnTo>
                    <a:pt x="7849" y="1251"/>
                  </a:lnTo>
                  <a:lnTo>
                    <a:pt x="7871" y="1235"/>
                  </a:lnTo>
                  <a:lnTo>
                    <a:pt x="7892" y="1220"/>
                  </a:lnTo>
                  <a:lnTo>
                    <a:pt x="7913" y="1206"/>
                  </a:lnTo>
                  <a:lnTo>
                    <a:pt x="7936" y="1192"/>
                  </a:lnTo>
                  <a:lnTo>
                    <a:pt x="7957" y="1179"/>
                  </a:lnTo>
                  <a:lnTo>
                    <a:pt x="7980" y="1167"/>
                  </a:lnTo>
                  <a:lnTo>
                    <a:pt x="8003" y="1155"/>
                  </a:lnTo>
                  <a:lnTo>
                    <a:pt x="8026" y="1143"/>
                  </a:lnTo>
                  <a:lnTo>
                    <a:pt x="8049" y="1132"/>
                  </a:lnTo>
                  <a:lnTo>
                    <a:pt x="8073" y="1123"/>
                  </a:lnTo>
                  <a:lnTo>
                    <a:pt x="8097" y="1113"/>
                  </a:lnTo>
                  <a:lnTo>
                    <a:pt x="8121" y="1103"/>
                  </a:lnTo>
                  <a:lnTo>
                    <a:pt x="8146" y="1096"/>
                  </a:lnTo>
                  <a:lnTo>
                    <a:pt x="8170" y="1088"/>
                  </a:lnTo>
                  <a:lnTo>
                    <a:pt x="8195" y="1081"/>
                  </a:lnTo>
                  <a:lnTo>
                    <a:pt x="8221" y="1074"/>
                  </a:lnTo>
                  <a:lnTo>
                    <a:pt x="8246" y="1069"/>
                  </a:lnTo>
                  <a:lnTo>
                    <a:pt x="8272" y="1064"/>
                  </a:lnTo>
                  <a:lnTo>
                    <a:pt x="8298" y="1058"/>
                  </a:lnTo>
                  <a:lnTo>
                    <a:pt x="8324" y="1055"/>
                  </a:lnTo>
                  <a:lnTo>
                    <a:pt x="8378" y="1049"/>
                  </a:lnTo>
                  <a:lnTo>
                    <a:pt x="8432" y="1046"/>
                  </a:lnTo>
                  <a:lnTo>
                    <a:pt x="8488" y="1043"/>
                  </a:lnTo>
                  <a:lnTo>
                    <a:pt x="8488" y="1043"/>
                  </a:lnTo>
                  <a:lnTo>
                    <a:pt x="8539" y="1045"/>
                  </a:lnTo>
                  <a:lnTo>
                    <a:pt x="8589" y="1048"/>
                  </a:lnTo>
                  <a:lnTo>
                    <a:pt x="8638" y="1053"/>
                  </a:lnTo>
                  <a:lnTo>
                    <a:pt x="8686" y="1061"/>
                  </a:lnTo>
                  <a:lnTo>
                    <a:pt x="8732" y="1070"/>
                  </a:lnTo>
                  <a:lnTo>
                    <a:pt x="8778" y="1082"/>
                  </a:lnTo>
                  <a:lnTo>
                    <a:pt x="8822" y="1096"/>
                  </a:lnTo>
                  <a:lnTo>
                    <a:pt x="8866" y="1111"/>
                  </a:lnTo>
                  <a:lnTo>
                    <a:pt x="8908" y="1129"/>
                  </a:lnTo>
                  <a:lnTo>
                    <a:pt x="8949" y="1149"/>
                  </a:lnTo>
                  <a:lnTo>
                    <a:pt x="8989" y="1171"/>
                  </a:lnTo>
                  <a:lnTo>
                    <a:pt x="9028" y="1195"/>
                  </a:lnTo>
                  <a:lnTo>
                    <a:pt x="9066" y="1222"/>
                  </a:lnTo>
                  <a:lnTo>
                    <a:pt x="9102" y="1250"/>
                  </a:lnTo>
                  <a:lnTo>
                    <a:pt x="9138" y="1281"/>
                  </a:lnTo>
                  <a:lnTo>
                    <a:pt x="9172" y="1313"/>
                  </a:lnTo>
                  <a:lnTo>
                    <a:pt x="9172" y="1313"/>
                  </a:lnTo>
                  <a:lnTo>
                    <a:pt x="9205" y="1347"/>
                  </a:lnTo>
                  <a:lnTo>
                    <a:pt x="9236" y="1383"/>
                  </a:lnTo>
                  <a:lnTo>
                    <a:pt x="9265" y="1419"/>
                  </a:lnTo>
                  <a:lnTo>
                    <a:pt x="9291" y="1457"/>
                  </a:lnTo>
                  <a:lnTo>
                    <a:pt x="9315" y="1495"/>
                  </a:lnTo>
                  <a:lnTo>
                    <a:pt x="9338" y="1535"/>
                  </a:lnTo>
                  <a:lnTo>
                    <a:pt x="9358" y="1575"/>
                  </a:lnTo>
                  <a:lnTo>
                    <a:pt x="9376" y="1617"/>
                  </a:lnTo>
                  <a:lnTo>
                    <a:pt x="9393" y="1661"/>
                  </a:lnTo>
                  <a:lnTo>
                    <a:pt x="9405" y="1705"/>
                  </a:lnTo>
                  <a:lnTo>
                    <a:pt x="9417" y="1750"/>
                  </a:lnTo>
                  <a:lnTo>
                    <a:pt x="9427" y="1796"/>
                  </a:lnTo>
                  <a:lnTo>
                    <a:pt x="9434" y="1843"/>
                  </a:lnTo>
                  <a:lnTo>
                    <a:pt x="9440" y="1891"/>
                  </a:lnTo>
                  <a:lnTo>
                    <a:pt x="9443" y="1940"/>
                  </a:lnTo>
                  <a:lnTo>
                    <a:pt x="9444" y="1992"/>
                  </a:lnTo>
                  <a:lnTo>
                    <a:pt x="9444" y="1992"/>
                  </a:lnTo>
                  <a:lnTo>
                    <a:pt x="9444" y="2024"/>
                  </a:lnTo>
                  <a:lnTo>
                    <a:pt x="9442" y="2058"/>
                  </a:lnTo>
                  <a:lnTo>
                    <a:pt x="9440" y="2091"/>
                  </a:lnTo>
                  <a:lnTo>
                    <a:pt x="9435" y="2127"/>
                  </a:lnTo>
                  <a:lnTo>
                    <a:pt x="9431" y="2161"/>
                  </a:lnTo>
                  <a:lnTo>
                    <a:pt x="9425" y="2196"/>
                  </a:lnTo>
                  <a:lnTo>
                    <a:pt x="9418" y="2233"/>
                  </a:lnTo>
                  <a:lnTo>
                    <a:pt x="9411" y="2269"/>
                  </a:lnTo>
                  <a:lnTo>
                    <a:pt x="9411" y="2269"/>
                  </a:lnTo>
                  <a:close/>
                  <a:moveTo>
                    <a:pt x="8090" y="1555"/>
                  </a:moveTo>
                  <a:lnTo>
                    <a:pt x="8090" y="1555"/>
                  </a:lnTo>
                  <a:lnTo>
                    <a:pt x="8071" y="1573"/>
                  </a:lnTo>
                  <a:lnTo>
                    <a:pt x="8051" y="1591"/>
                  </a:lnTo>
                  <a:lnTo>
                    <a:pt x="8033" y="1611"/>
                  </a:lnTo>
                  <a:lnTo>
                    <a:pt x="8016" y="1630"/>
                  </a:lnTo>
                  <a:lnTo>
                    <a:pt x="8000" y="1650"/>
                  </a:lnTo>
                  <a:lnTo>
                    <a:pt x="7984" y="1672"/>
                  </a:lnTo>
                  <a:lnTo>
                    <a:pt x="7970" y="1693"/>
                  </a:lnTo>
                  <a:lnTo>
                    <a:pt x="7956" y="1716"/>
                  </a:lnTo>
                  <a:lnTo>
                    <a:pt x="7943" y="1739"/>
                  </a:lnTo>
                  <a:lnTo>
                    <a:pt x="7932" y="1764"/>
                  </a:lnTo>
                  <a:lnTo>
                    <a:pt x="7920" y="1788"/>
                  </a:lnTo>
                  <a:lnTo>
                    <a:pt x="7910" y="1814"/>
                  </a:lnTo>
                  <a:lnTo>
                    <a:pt x="7900" y="1841"/>
                  </a:lnTo>
                  <a:lnTo>
                    <a:pt x="7892" y="1868"/>
                  </a:lnTo>
                  <a:lnTo>
                    <a:pt x="7884" y="1895"/>
                  </a:lnTo>
                  <a:lnTo>
                    <a:pt x="7878" y="1924"/>
                  </a:lnTo>
                  <a:lnTo>
                    <a:pt x="9002" y="1924"/>
                  </a:lnTo>
                  <a:lnTo>
                    <a:pt x="9002" y="1924"/>
                  </a:lnTo>
                  <a:lnTo>
                    <a:pt x="9001" y="1895"/>
                  </a:lnTo>
                  <a:lnTo>
                    <a:pt x="8999" y="1868"/>
                  </a:lnTo>
                  <a:lnTo>
                    <a:pt x="8995" y="1841"/>
                  </a:lnTo>
                  <a:lnTo>
                    <a:pt x="8991" y="1814"/>
                  </a:lnTo>
                  <a:lnTo>
                    <a:pt x="8985" y="1788"/>
                  </a:lnTo>
                  <a:lnTo>
                    <a:pt x="8978" y="1764"/>
                  </a:lnTo>
                  <a:lnTo>
                    <a:pt x="8970" y="1739"/>
                  </a:lnTo>
                  <a:lnTo>
                    <a:pt x="8961" y="1716"/>
                  </a:lnTo>
                  <a:lnTo>
                    <a:pt x="8950" y="1693"/>
                  </a:lnTo>
                  <a:lnTo>
                    <a:pt x="8939" y="1672"/>
                  </a:lnTo>
                  <a:lnTo>
                    <a:pt x="8927" y="1650"/>
                  </a:lnTo>
                  <a:lnTo>
                    <a:pt x="8913" y="1630"/>
                  </a:lnTo>
                  <a:lnTo>
                    <a:pt x="8898" y="1611"/>
                  </a:lnTo>
                  <a:lnTo>
                    <a:pt x="8882" y="1591"/>
                  </a:lnTo>
                  <a:lnTo>
                    <a:pt x="8865" y="1573"/>
                  </a:lnTo>
                  <a:lnTo>
                    <a:pt x="8847" y="1555"/>
                  </a:lnTo>
                  <a:lnTo>
                    <a:pt x="8847" y="1555"/>
                  </a:lnTo>
                  <a:lnTo>
                    <a:pt x="8827" y="1539"/>
                  </a:lnTo>
                  <a:lnTo>
                    <a:pt x="8807" y="1524"/>
                  </a:lnTo>
                  <a:lnTo>
                    <a:pt x="8787" y="1509"/>
                  </a:lnTo>
                  <a:lnTo>
                    <a:pt x="8766" y="1496"/>
                  </a:lnTo>
                  <a:lnTo>
                    <a:pt x="8744" y="1483"/>
                  </a:lnTo>
                  <a:lnTo>
                    <a:pt x="8723" y="1473"/>
                  </a:lnTo>
                  <a:lnTo>
                    <a:pt x="8700" y="1462"/>
                  </a:lnTo>
                  <a:lnTo>
                    <a:pt x="8676" y="1453"/>
                  </a:lnTo>
                  <a:lnTo>
                    <a:pt x="8653" y="1445"/>
                  </a:lnTo>
                  <a:lnTo>
                    <a:pt x="8628" y="1438"/>
                  </a:lnTo>
                  <a:lnTo>
                    <a:pt x="8604" y="1432"/>
                  </a:lnTo>
                  <a:lnTo>
                    <a:pt x="8578" y="1428"/>
                  </a:lnTo>
                  <a:lnTo>
                    <a:pt x="8552" y="1423"/>
                  </a:lnTo>
                  <a:lnTo>
                    <a:pt x="8526" y="1421"/>
                  </a:lnTo>
                  <a:lnTo>
                    <a:pt x="8499" y="1419"/>
                  </a:lnTo>
                  <a:lnTo>
                    <a:pt x="8471" y="1419"/>
                  </a:lnTo>
                  <a:lnTo>
                    <a:pt x="8471" y="1419"/>
                  </a:lnTo>
                  <a:lnTo>
                    <a:pt x="8444" y="1419"/>
                  </a:lnTo>
                  <a:lnTo>
                    <a:pt x="8417" y="1421"/>
                  </a:lnTo>
                  <a:lnTo>
                    <a:pt x="8392" y="1423"/>
                  </a:lnTo>
                  <a:lnTo>
                    <a:pt x="8365" y="1428"/>
                  </a:lnTo>
                  <a:lnTo>
                    <a:pt x="8340" y="1432"/>
                  </a:lnTo>
                  <a:lnTo>
                    <a:pt x="8315" y="1438"/>
                  </a:lnTo>
                  <a:lnTo>
                    <a:pt x="8291" y="1445"/>
                  </a:lnTo>
                  <a:lnTo>
                    <a:pt x="8267" y="1453"/>
                  </a:lnTo>
                  <a:lnTo>
                    <a:pt x="8243" y="1462"/>
                  </a:lnTo>
                  <a:lnTo>
                    <a:pt x="8219" y="1473"/>
                  </a:lnTo>
                  <a:lnTo>
                    <a:pt x="8197" y="1483"/>
                  </a:lnTo>
                  <a:lnTo>
                    <a:pt x="8174" y="1496"/>
                  </a:lnTo>
                  <a:lnTo>
                    <a:pt x="8153" y="1509"/>
                  </a:lnTo>
                  <a:lnTo>
                    <a:pt x="8132" y="1524"/>
                  </a:lnTo>
                  <a:lnTo>
                    <a:pt x="8110" y="1539"/>
                  </a:lnTo>
                  <a:lnTo>
                    <a:pt x="8090" y="1555"/>
                  </a:lnTo>
                  <a:lnTo>
                    <a:pt x="8090" y="1555"/>
                  </a:lnTo>
                  <a:close/>
                  <a:moveTo>
                    <a:pt x="11280" y="1091"/>
                  </a:moveTo>
                  <a:lnTo>
                    <a:pt x="11280" y="1482"/>
                  </a:lnTo>
                  <a:lnTo>
                    <a:pt x="11145" y="1482"/>
                  </a:lnTo>
                  <a:lnTo>
                    <a:pt x="11145" y="1482"/>
                  </a:lnTo>
                  <a:lnTo>
                    <a:pt x="11113" y="1482"/>
                  </a:lnTo>
                  <a:lnTo>
                    <a:pt x="11082" y="1484"/>
                  </a:lnTo>
                  <a:lnTo>
                    <a:pt x="11051" y="1488"/>
                  </a:lnTo>
                  <a:lnTo>
                    <a:pt x="11021" y="1491"/>
                  </a:lnTo>
                  <a:lnTo>
                    <a:pt x="10991" y="1496"/>
                  </a:lnTo>
                  <a:lnTo>
                    <a:pt x="10962" y="1503"/>
                  </a:lnTo>
                  <a:lnTo>
                    <a:pt x="10934" y="1510"/>
                  </a:lnTo>
                  <a:lnTo>
                    <a:pt x="10906" y="1520"/>
                  </a:lnTo>
                  <a:lnTo>
                    <a:pt x="10879" y="1529"/>
                  </a:lnTo>
                  <a:lnTo>
                    <a:pt x="10854" y="1540"/>
                  </a:lnTo>
                  <a:lnTo>
                    <a:pt x="10828" y="1553"/>
                  </a:lnTo>
                  <a:lnTo>
                    <a:pt x="10803" y="1566"/>
                  </a:lnTo>
                  <a:lnTo>
                    <a:pt x="10780" y="1581"/>
                  </a:lnTo>
                  <a:lnTo>
                    <a:pt x="10756" y="1596"/>
                  </a:lnTo>
                  <a:lnTo>
                    <a:pt x="10734" y="1613"/>
                  </a:lnTo>
                  <a:lnTo>
                    <a:pt x="10711" y="1631"/>
                  </a:lnTo>
                  <a:lnTo>
                    <a:pt x="10711" y="1631"/>
                  </a:lnTo>
                  <a:lnTo>
                    <a:pt x="10691" y="1650"/>
                  </a:lnTo>
                  <a:lnTo>
                    <a:pt x="10671" y="1671"/>
                  </a:lnTo>
                  <a:lnTo>
                    <a:pt x="10652" y="1692"/>
                  </a:lnTo>
                  <a:lnTo>
                    <a:pt x="10636" y="1714"/>
                  </a:lnTo>
                  <a:lnTo>
                    <a:pt x="10620" y="1737"/>
                  </a:lnTo>
                  <a:lnTo>
                    <a:pt x="10606" y="1761"/>
                  </a:lnTo>
                  <a:lnTo>
                    <a:pt x="10593" y="1786"/>
                  </a:lnTo>
                  <a:lnTo>
                    <a:pt x="10582" y="1812"/>
                  </a:lnTo>
                  <a:lnTo>
                    <a:pt x="10572" y="1839"/>
                  </a:lnTo>
                  <a:lnTo>
                    <a:pt x="10564" y="1867"/>
                  </a:lnTo>
                  <a:lnTo>
                    <a:pt x="10556" y="1895"/>
                  </a:lnTo>
                  <a:lnTo>
                    <a:pt x="10550" y="1925"/>
                  </a:lnTo>
                  <a:lnTo>
                    <a:pt x="10545" y="1956"/>
                  </a:lnTo>
                  <a:lnTo>
                    <a:pt x="10541" y="1989"/>
                  </a:lnTo>
                  <a:lnTo>
                    <a:pt x="10539" y="2021"/>
                  </a:lnTo>
                  <a:lnTo>
                    <a:pt x="10539" y="2055"/>
                  </a:lnTo>
                  <a:lnTo>
                    <a:pt x="10539" y="3157"/>
                  </a:lnTo>
                  <a:lnTo>
                    <a:pt x="10097" y="3157"/>
                  </a:lnTo>
                  <a:lnTo>
                    <a:pt x="10097" y="1091"/>
                  </a:lnTo>
                  <a:lnTo>
                    <a:pt x="10509" y="1091"/>
                  </a:lnTo>
                  <a:lnTo>
                    <a:pt x="10509" y="1359"/>
                  </a:lnTo>
                  <a:lnTo>
                    <a:pt x="10509" y="1359"/>
                  </a:lnTo>
                  <a:lnTo>
                    <a:pt x="10538" y="1325"/>
                  </a:lnTo>
                  <a:lnTo>
                    <a:pt x="10567" y="1292"/>
                  </a:lnTo>
                  <a:lnTo>
                    <a:pt x="10597" y="1261"/>
                  </a:lnTo>
                  <a:lnTo>
                    <a:pt x="10629" y="1233"/>
                  </a:lnTo>
                  <a:lnTo>
                    <a:pt x="10646" y="1219"/>
                  </a:lnTo>
                  <a:lnTo>
                    <a:pt x="10662" y="1206"/>
                  </a:lnTo>
                  <a:lnTo>
                    <a:pt x="10679" y="1194"/>
                  </a:lnTo>
                  <a:lnTo>
                    <a:pt x="10696" y="1183"/>
                  </a:lnTo>
                  <a:lnTo>
                    <a:pt x="10714" y="1172"/>
                  </a:lnTo>
                  <a:lnTo>
                    <a:pt x="10733" y="1161"/>
                  </a:lnTo>
                  <a:lnTo>
                    <a:pt x="10751" y="1152"/>
                  </a:lnTo>
                  <a:lnTo>
                    <a:pt x="10769" y="1142"/>
                  </a:lnTo>
                  <a:lnTo>
                    <a:pt x="10788" y="1133"/>
                  </a:lnTo>
                  <a:lnTo>
                    <a:pt x="10808" y="1125"/>
                  </a:lnTo>
                  <a:lnTo>
                    <a:pt x="10827" y="1117"/>
                  </a:lnTo>
                  <a:lnTo>
                    <a:pt x="10847" y="1110"/>
                  </a:lnTo>
                  <a:lnTo>
                    <a:pt x="10888" y="1097"/>
                  </a:lnTo>
                  <a:lnTo>
                    <a:pt x="10931" y="1087"/>
                  </a:lnTo>
                  <a:lnTo>
                    <a:pt x="10973" y="1079"/>
                  </a:lnTo>
                  <a:lnTo>
                    <a:pt x="11018" y="1073"/>
                  </a:lnTo>
                  <a:lnTo>
                    <a:pt x="11064" y="1070"/>
                  </a:lnTo>
                  <a:lnTo>
                    <a:pt x="11112" y="1069"/>
                  </a:lnTo>
                  <a:lnTo>
                    <a:pt x="11112" y="1069"/>
                  </a:lnTo>
                  <a:lnTo>
                    <a:pt x="11134" y="1069"/>
                  </a:lnTo>
                  <a:lnTo>
                    <a:pt x="11157" y="1070"/>
                  </a:lnTo>
                  <a:lnTo>
                    <a:pt x="11179" y="1072"/>
                  </a:lnTo>
                  <a:lnTo>
                    <a:pt x="11200" y="1074"/>
                  </a:lnTo>
                  <a:lnTo>
                    <a:pt x="11221" y="1078"/>
                  </a:lnTo>
                  <a:lnTo>
                    <a:pt x="11241" y="1081"/>
                  </a:lnTo>
                  <a:lnTo>
                    <a:pt x="11260" y="1085"/>
                  </a:lnTo>
                  <a:lnTo>
                    <a:pt x="11280" y="1091"/>
                  </a:lnTo>
                  <a:lnTo>
                    <a:pt x="11280" y="1091"/>
                  </a:lnTo>
                  <a:close/>
                  <a:moveTo>
                    <a:pt x="12307" y="3157"/>
                  </a:moveTo>
                  <a:lnTo>
                    <a:pt x="11865" y="3157"/>
                  </a:lnTo>
                  <a:lnTo>
                    <a:pt x="11865" y="0"/>
                  </a:lnTo>
                  <a:lnTo>
                    <a:pt x="12307" y="0"/>
                  </a:lnTo>
                  <a:lnTo>
                    <a:pt x="12307" y="3157"/>
                  </a:lnTo>
                  <a:close/>
                  <a:moveTo>
                    <a:pt x="14935" y="2269"/>
                  </a:moveTo>
                  <a:lnTo>
                    <a:pt x="13394" y="2269"/>
                  </a:lnTo>
                  <a:lnTo>
                    <a:pt x="13394" y="2269"/>
                  </a:lnTo>
                  <a:lnTo>
                    <a:pt x="13399" y="2301"/>
                  </a:lnTo>
                  <a:lnTo>
                    <a:pt x="13406" y="2332"/>
                  </a:lnTo>
                  <a:lnTo>
                    <a:pt x="13414" y="2362"/>
                  </a:lnTo>
                  <a:lnTo>
                    <a:pt x="13424" y="2391"/>
                  </a:lnTo>
                  <a:lnTo>
                    <a:pt x="13433" y="2419"/>
                  </a:lnTo>
                  <a:lnTo>
                    <a:pt x="13445" y="2446"/>
                  </a:lnTo>
                  <a:lnTo>
                    <a:pt x="13457" y="2472"/>
                  </a:lnTo>
                  <a:lnTo>
                    <a:pt x="13471" y="2498"/>
                  </a:lnTo>
                  <a:lnTo>
                    <a:pt x="13485" y="2523"/>
                  </a:lnTo>
                  <a:lnTo>
                    <a:pt x="13501" y="2546"/>
                  </a:lnTo>
                  <a:lnTo>
                    <a:pt x="13517" y="2569"/>
                  </a:lnTo>
                  <a:lnTo>
                    <a:pt x="13535" y="2590"/>
                  </a:lnTo>
                  <a:lnTo>
                    <a:pt x="13554" y="2612"/>
                  </a:lnTo>
                  <a:lnTo>
                    <a:pt x="13573" y="2632"/>
                  </a:lnTo>
                  <a:lnTo>
                    <a:pt x="13595" y="2651"/>
                  </a:lnTo>
                  <a:lnTo>
                    <a:pt x="13617" y="2669"/>
                  </a:lnTo>
                  <a:lnTo>
                    <a:pt x="13617" y="2669"/>
                  </a:lnTo>
                  <a:lnTo>
                    <a:pt x="13640" y="2687"/>
                  </a:lnTo>
                  <a:lnTo>
                    <a:pt x="13663" y="2703"/>
                  </a:lnTo>
                  <a:lnTo>
                    <a:pt x="13688" y="2718"/>
                  </a:lnTo>
                  <a:lnTo>
                    <a:pt x="13713" y="2731"/>
                  </a:lnTo>
                  <a:lnTo>
                    <a:pt x="13738" y="2744"/>
                  </a:lnTo>
                  <a:lnTo>
                    <a:pt x="13765" y="2756"/>
                  </a:lnTo>
                  <a:lnTo>
                    <a:pt x="13792" y="2767"/>
                  </a:lnTo>
                  <a:lnTo>
                    <a:pt x="13820" y="2776"/>
                  </a:lnTo>
                  <a:lnTo>
                    <a:pt x="13848" y="2785"/>
                  </a:lnTo>
                  <a:lnTo>
                    <a:pt x="13877" y="2792"/>
                  </a:lnTo>
                  <a:lnTo>
                    <a:pt x="13907" y="2799"/>
                  </a:lnTo>
                  <a:lnTo>
                    <a:pt x="13938" y="2803"/>
                  </a:lnTo>
                  <a:lnTo>
                    <a:pt x="13969" y="2807"/>
                  </a:lnTo>
                  <a:lnTo>
                    <a:pt x="14002" y="2811"/>
                  </a:lnTo>
                  <a:lnTo>
                    <a:pt x="14034" y="2812"/>
                  </a:lnTo>
                  <a:lnTo>
                    <a:pt x="14067" y="2813"/>
                  </a:lnTo>
                  <a:lnTo>
                    <a:pt x="14067" y="2813"/>
                  </a:lnTo>
                  <a:lnTo>
                    <a:pt x="14107" y="2812"/>
                  </a:lnTo>
                  <a:lnTo>
                    <a:pt x="14147" y="2809"/>
                  </a:lnTo>
                  <a:lnTo>
                    <a:pt x="14188" y="2804"/>
                  </a:lnTo>
                  <a:lnTo>
                    <a:pt x="14226" y="2797"/>
                  </a:lnTo>
                  <a:lnTo>
                    <a:pt x="14266" y="2788"/>
                  </a:lnTo>
                  <a:lnTo>
                    <a:pt x="14304" y="2779"/>
                  </a:lnTo>
                  <a:lnTo>
                    <a:pt x="14342" y="2766"/>
                  </a:lnTo>
                  <a:lnTo>
                    <a:pt x="14380" y="2752"/>
                  </a:lnTo>
                  <a:lnTo>
                    <a:pt x="14417" y="2736"/>
                  </a:lnTo>
                  <a:lnTo>
                    <a:pt x="14454" y="2718"/>
                  </a:lnTo>
                  <a:lnTo>
                    <a:pt x="14491" y="2697"/>
                  </a:lnTo>
                  <a:lnTo>
                    <a:pt x="14527" y="2675"/>
                  </a:lnTo>
                  <a:lnTo>
                    <a:pt x="14563" y="2651"/>
                  </a:lnTo>
                  <a:lnTo>
                    <a:pt x="14599" y="2625"/>
                  </a:lnTo>
                  <a:lnTo>
                    <a:pt x="14634" y="2598"/>
                  </a:lnTo>
                  <a:lnTo>
                    <a:pt x="14669" y="2569"/>
                  </a:lnTo>
                  <a:lnTo>
                    <a:pt x="14880" y="2872"/>
                  </a:lnTo>
                  <a:lnTo>
                    <a:pt x="14880" y="2872"/>
                  </a:lnTo>
                  <a:lnTo>
                    <a:pt x="14835" y="2911"/>
                  </a:lnTo>
                  <a:lnTo>
                    <a:pt x="14813" y="2931"/>
                  </a:lnTo>
                  <a:lnTo>
                    <a:pt x="14789" y="2950"/>
                  </a:lnTo>
                  <a:lnTo>
                    <a:pt x="14767" y="2967"/>
                  </a:lnTo>
                  <a:lnTo>
                    <a:pt x="14743" y="2984"/>
                  </a:lnTo>
                  <a:lnTo>
                    <a:pt x="14720" y="3001"/>
                  </a:lnTo>
                  <a:lnTo>
                    <a:pt x="14696" y="3017"/>
                  </a:lnTo>
                  <a:lnTo>
                    <a:pt x="14672" y="3032"/>
                  </a:lnTo>
                  <a:lnTo>
                    <a:pt x="14647" y="3047"/>
                  </a:lnTo>
                  <a:lnTo>
                    <a:pt x="14622" y="3061"/>
                  </a:lnTo>
                  <a:lnTo>
                    <a:pt x="14598" y="3074"/>
                  </a:lnTo>
                  <a:lnTo>
                    <a:pt x="14573" y="3087"/>
                  </a:lnTo>
                  <a:lnTo>
                    <a:pt x="14547" y="3099"/>
                  </a:lnTo>
                  <a:lnTo>
                    <a:pt x="14523" y="3110"/>
                  </a:lnTo>
                  <a:lnTo>
                    <a:pt x="14497" y="3121"/>
                  </a:lnTo>
                  <a:lnTo>
                    <a:pt x="14470" y="3131"/>
                  </a:lnTo>
                  <a:lnTo>
                    <a:pt x="14445" y="3140"/>
                  </a:lnTo>
                  <a:lnTo>
                    <a:pt x="14418" y="3149"/>
                  </a:lnTo>
                  <a:lnTo>
                    <a:pt x="14392" y="3157"/>
                  </a:lnTo>
                  <a:lnTo>
                    <a:pt x="14364" y="3165"/>
                  </a:lnTo>
                  <a:lnTo>
                    <a:pt x="14338" y="3171"/>
                  </a:lnTo>
                  <a:lnTo>
                    <a:pt x="14311" y="3178"/>
                  </a:lnTo>
                  <a:lnTo>
                    <a:pt x="14283" y="3183"/>
                  </a:lnTo>
                  <a:lnTo>
                    <a:pt x="14255" y="3189"/>
                  </a:lnTo>
                  <a:lnTo>
                    <a:pt x="14227" y="3193"/>
                  </a:lnTo>
                  <a:lnTo>
                    <a:pt x="14200" y="3196"/>
                  </a:lnTo>
                  <a:lnTo>
                    <a:pt x="14171" y="3199"/>
                  </a:lnTo>
                  <a:lnTo>
                    <a:pt x="14142" y="3201"/>
                  </a:lnTo>
                  <a:lnTo>
                    <a:pt x="14113" y="3202"/>
                  </a:lnTo>
                  <a:lnTo>
                    <a:pt x="14084" y="3204"/>
                  </a:lnTo>
                  <a:lnTo>
                    <a:pt x="14055" y="3205"/>
                  </a:lnTo>
                  <a:lnTo>
                    <a:pt x="14055" y="3205"/>
                  </a:lnTo>
                  <a:lnTo>
                    <a:pt x="13995" y="3204"/>
                  </a:lnTo>
                  <a:lnTo>
                    <a:pt x="13937" y="3199"/>
                  </a:lnTo>
                  <a:lnTo>
                    <a:pt x="13881" y="3193"/>
                  </a:lnTo>
                  <a:lnTo>
                    <a:pt x="13853" y="3190"/>
                  </a:lnTo>
                  <a:lnTo>
                    <a:pt x="13825" y="3185"/>
                  </a:lnTo>
                  <a:lnTo>
                    <a:pt x="13797" y="3180"/>
                  </a:lnTo>
                  <a:lnTo>
                    <a:pt x="13770" y="3174"/>
                  </a:lnTo>
                  <a:lnTo>
                    <a:pt x="13744" y="3167"/>
                  </a:lnTo>
                  <a:lnTo>
                    <a:pt x="13718" y="3161"/>
                  </a:lnTo>
                  <a:lnTo>
                    <a:pt x="13692" y="3153"/>
                  </a:lnTo>
                  <a:lnTo>
                    <a:pt x="13667" y="3145"/>
                  </a:lnTo>
                  <a:lnTo>
                    <a:pt x="13641" y="3136"/>
                  </a:lnTo>
                  <a:lnTo>
                    <a:pt x="13616" y="3126"/>
                  </a:lnTo>
                  <a:lnTo>
                    <a:pt x="13591" y="3117"/>
                  </a:lnTo>
                  <a:lnTo>
                    <a:pt x="13567" y="3106"/>
                  </a:lnTo>
                  <a:lnTo>
                    <a:pt x="13542" y="3095"/>
                  </a:lnTo>
                  <a:lnTo>
                    <a:pt x="13519" y="3084"/>
                  </a:lnTo>
                  <a:lnTo>
                    <a:pt x="13495" y="3071"/>
                  </a:lnTo>
                  <a:lnTo>
                    <a:pt x="13473" y="3058"/>
                  </a:lnTo>
                  <a:lnTo>
                    <a:pt x="13449" y="3044"/>
                  </a:lnTo>
                  <a:lnTo>
                    <a:pt x="13427" y="3030"/>
                  </a:lnTo>
                  <a:lnTo>
                    <a:pt x="13405" y="3015"/>
                  </a:lnTo>
                  <a:lnTo>
                    <a:pt x="13383" y="3000"/>
                  </a:lnTo>
                  <a:lnTo>
                    <a:pt x="13361" y="2984"/>
                  </a:lnTo>
                  <a:lnTo>
                    <a:pt x="13340" y="2967"/>
                  </a:lnTo>
                  <a:lnTo>
                    <a:pt x="13320" y="2950"/>
                  </a:lnTo>
                  <a:lnTo>
                    <a:pt x="13299" y="2933"/>
                  </a:lnTo>
                  <a:lnTo>
                    <a:pt x="13279" y="2913"/>
                  </a:lnTo>
                  <a:lnTo>
                    <a:pt x="13259" y="2895"/>
                  </a:lnTo>
                  <a:lnTo>
                    <a:pt x="13259" y="2895"/>
                  </a:lnTo>
                  <a:lnTo>
                    <a:pt x="13239" y="2875"/>
                  </a:lnTo>
                  <a:lnTo>
                    <a:pt x="13220" y="2856"/>
                  </a:lnTo>
                  <a:lnTo>
                    <a:pt x="13202" y="2835"/>
                  </a:lnTo>
                  <a:lnTo>
                    <a:pt x="13185" y="2815"/>
                  </a:lnTo>
                  <a:lnTo>
                    <a:pt x="13168" y="2795"/>
                  </a:lnTo>
                  <a:lnTo>
                    <a:pt x="13152" y="2773"/>
                  </a:lnTo>
                  <a:lnTo>
                    <a:pt x="13136" y="2752"/>
                  </a:lnTo>
                  <a:lnTo>
                    <a:pt x="13121" y="2730"/>
                  </a:lnTo>
                  <a:lnTo>
                    <a:pt x="13106" y="2709"/>
                  </a:lnTo>
                  <a:lnTo>
                    <a:pt x="13092" y="2687"/>
                  </a:lnTo>
                  <a:lnTo>
                    <a:pt x="13079" y="2664"/>
                  </a:lnTo>
                  <a:lnTo>
                    <a:pt x="13066" y="2642"/>
                  </a:lnTo>
                  <a:lnTo>
                    <a:pt x="13054" y="2619"/>
                  </a:lnTo>
                  <a:lnTo>
                    <a:pt x="13042" y="2596"/>
                  </a:lnTo>
                  <a:lnTo>
                    <a:pt x="13032" y="2572"/>
                  </a:lnTo>
                  <a:lnTo>
                    <a:pt x="13022" y="2547"/>
                  </a:lnTo>
                  <a:lnTo>
                    <a:pt x="13013" y="2524"/>
                  </a:lnTo>
                  <a:lnTo>
                    <a:pt x="13004" y="2499"/>
                  </a:lnTo>
                  <a:lnTo>
                    <a:pt x="12995" y="2475"/>
                  </a:lnTo>
                  <a:lnTo>
                    <a:pt x="12988" y="2450"/>
                  </a:lnTo>
                  <a:lnTo>
                    <a:pt x="12980" y="2424"/>
                  </a:lnTo>
                  <a:lnTo>
                    <a:pt x="12974" y="2399"/>
                  </a:lnTo>
                  <a:lnTo>
                    <a:pt x="12968" y="2373"/>
                  </a:lnTo>
                  <a:lnTo>
                    <a:pt x="12962" y="2346"/>
                  </a:lnTo>
                  <a:lnTo>
                    <a:pt x="12958" y="2319"/>
                  </a:lnTo>
                  <a:lnTo>
                    <a:pt x="12954" y="2293"/>
                  </a:lnTo>
                  <a:lnTo>
                    <a:pt x="12950" y="2266"/>
                  </a:lnTo>
                  <a:lnTo>
                    <a:pt x="12948" y="2239"/>
                  </a:lnTo>
                  <a:lnTo>
                    <a:pt x="12944" y="2183"/>
                  </a:lnTo>
                  <a:lnTo>
                    <a:pt x="12943" y="2127"/>
                  </a:lnTo>
                  <a:lnTo>
                    <a:pt x="12943" y="2127"/>
                  </a:lnTo>
                  <a:lnTo>
                    <a:pt x="12944" y="2070"/>
                  </a:lnTo>
                  <a:lnTo>
                    <a:pt x="12948" y="2014"/>
                  </a:lnTo>
                  <a:lnTo>
                    <a:pt x="12954" y="1961"/>
                  </a:lnTo>
                  <a:lnTo>
                    <a:pt x="12962" y="1907"/>
                  </a:lnTo>
                  <a:lnTo>
                    <a:pt x="12968" y="1882"/>
                  </a:lnTo>
                  <a:lnTo>
                    <a:pt x="12973" y="1856"/>
                  </a:lnTo>
                  <a:lnTo>
                    <a:pt x="12979" y="1830"/>
                  </a:lnTo>
                  <a:lnTo>
                    <a:pt x="12987" y="1805"/>
                  </a:lnTo>
                  <a:lnTo>
                    <a:pt x="12994" y="1780"/>
                  </a:lnTo>
                  <a:lnTo>
                    <a:pt x="13002" y="1755"/>
                  </a:lnTo>
                  <a:lnTo>
                    <a:pt x="13011" y="1731"/>
                  </a:lnTo>
                  <a:lnTo>
                    <a:pt x="13020" y="1707"/>
                  </a:lnTo>
                  <a:lnTo>
                    <a:pt x="13031" y="1682"/>
                  </a:lnTo>
                  <a:lnTo>
                    <a:pt x="13041" y="1659"/>
                  </a:lnTo>
                  <a:lnTo>
                    <a:pt x="13052" y="1636"/>
                  </a:lnTo>
                  <a:lnTo>
                    <a:pt x="13064" y="1613"/>
                  </a:lnTo>
                  <a:lnTo>
                    <a:pt x="13077" y="1590"/>
                  </a:lnTo>
                  <a:lnTo>
                    <a:pt x="13090" y="1568"/>
                  </a:lnTo>
                  <a:lnTo>
                    <a:pt x="13102" y="1545"/>
                  </a:lnTo>
                  <a:lnTo>
                    <a:pt x="13117" y="1523"/>
                  </a:lnTo>
                  <a:lnTo>
                    <a:pt x="13132" y="1502"/>
                  </a:lnTo>
                  <a:lnTo>
                    <a:pt x="13147" y="1480"/>
                  </a:lnTo>
                  <a:lnTo>
                    <a:pt x="13163" y="1459"/>
                  </a:lnTo>
                  <a:lnTo>
                    <a:pt x="13179" y="1438"/>
                  </a:lnTo>
                  <a:lnTo>
                    <a:pt x="13215" y="1398"/>
                  </a:lnTo>
                  <a:lnTo>
                    <a:pt x="13252" y="1358"/>
                  </a:lnTo>
                  <a:lnTo>
                    <a:pt x="13252" y="1358"/>
                  </a:lnTo>
                  <a:lnTo>
                    <a:pt x="13292" y="1320"/>
                  </a:lnTo>
                  <a:lnTo>
                    <a:pt x="13312" y="1301"/>
                  </a:lnTo>
                  <a:lnTo>
                    <a:pt x="13333" y="1284"/>
                  </a:lnTo>
                  <a:lnTo>
                    <a:pt x="13353" y="1267"/>
                  </a:lnTo>
                  <a:lnTo>
                    <a:pt x="13373" y="1251"/>
                  </a:lnTo>
                  <a:lnTo>
                    <a:pt x="13395" y="1235"/>
                  </a:lnTo>
                  <a:lnTo>
                    <a:pt x="13416" y="1220"/>
                  </a:lnTo>
                  <a:lnTo>
                    <a:pt x="13437" y="1206"/>
                  </a:lnTo>
                  <a:lnTo>
                    <a:pt x="13460" y="1192"/>
                  </a:lnTo>
                  <a:lnTo>
                    <a:pt x="13482" y="1179"/>
                  </a:lnTo>
                  <a:lnTo>
                    <a:pt x="13505" y="1167"/>
                  </a:lnTo>
                  <a:lnTo>
                    <a:pt x="13527" y="1155"/>
                  </a:lnTo>
                  <a:lnTo>
                    <a:pt x="13550" y="1143"/>
                  </a:lnTo>
                  <a:lnTo>
                    <a:pt x="13573" y="1132"/>
                  </a:lnTo>
                  <a:lnTo>
                    <a:pt x="13597" y="1123"/>
                  </a:lnTo>
                  <a:lnTo>
                    <a:pt x="13622" y="1113"/>
                  </a:lnTo>
                  <a:lnTo>
                    <a:pt x="13645" y="1103"/>
                  </a:lnTo>
                  <a:lnTo>
                    <a:pt x="13670" y="1096"/>
                  </a:lnTo>
                  <a:lnTo>
                    <a:pt x="13694" y="1088"/>
                  </a:lnTo>
                  <a:lnTo>
                    <a:pt x="13719" y="1081"/>
                  </a:lnTo>
                  <a:lnTo>
                    <a:pt x="13745" y="1074"/>
                  </a:lnTo>
                  <a:lnTo>
                    <a:pt x="13770" y="1069"/>
                  </a:lnTo>
                  <a:lnTo>
                    <a:pt x="13796" y="1064"/>
                  </a:lnTo>
                  <a:lnTo>
                    <a:pt x="13822" y="1058"/>
                  </a:lnTo>
                  <a:lnTo>
                    <a:pt x="13848" y="1055"/>
                  </a:lnTo>
                  <a:lnTo>
                    <a:pt x="13902" y="1049"/>
                  </a:lnTo>
                  <a:lnTo>
                    <a:pt x="13957" y="1046"/>
                  </a:lnTo>
                  <a:lnTo>
                    <a:pt x="14012" y="1043"/>
                  </a:lnTo>
                  <a:lnTo>
                    <a:pt x="14012" y="1043"/>
                  </a:lnTo>
                  <a:lnTo>
                    <a:pt x="14064" y="1045"/>
                  </a:lnTo>
                  <a:lnTo>
                    <a:pt x="14114" y="1048"/>
                  </a:lnTo>
                  <a:lnTo>
                    <a:pt x="14162" y="1053"/>
                  </a:lnTo>
                  <a:lnTo>
                    <a:pt x="14210" y="1061"/>
                  </a:lnTo>
                  <a:lnTo>
                    <a:pt x="14256" y="1070"/>
                  </a:lnTo>
                  <a:lnTo>
                    <a:pt x="14302" y="1082"/>
                  </a:lnTo>
                  <a:lnTo>
                    <a:pt x="14346" y="1096"/>
                  </a:lnTo>
                  <a:lnTo>
                    <a:pt x="14390" y="1111"/>
                  </a:lnTo>
                  <a:lnTo>
                    <a:pt x="14432" y="1129"/>
                  </a:lnTo>
                  <a:lnTo>
                    <a:pt x="14474" y="1149"/>
                  </a:lnTo>
                  <a:lnTo>
                    <a:pt x="14513" y="1171"/>
                  </a:lnTo>
                  <a:lnTo>
                    <a:pt x="14552" y="1195"/>
                  </a:lnTo>
                  <a:lnTo>
                    <a:pt x="14590" y="1222"/>
                  </a:lnTo>
                  <a:lnTo>
                    <a:pt x="14627" y="1250"/>
                  </a:lnTo>
                  <a:lnTo>
                    <a:pt x="14662" y="1281"/>
                  </a:lnTo>
                  <a:lnTo>
                    <a:pt x="14696" y="1313"/>
                  </a:lnTo>
                  <a:lnTo>
                    <a:pt x="14696" y="1313"/>
                  </a:lnTo>
                  <a:lnTo>
                    <a:pt x="14729" y="1347"/>
                  </a:lnTo>
                  <a:lnTo>
                    <a:pt x="14760" y="1383"/>
                  </a:lnTo>
                  <a:lnTo>
                    <a:pt x="14789" y="1419"/>
                  </a:lnTo>
                  <a:lnTo>
                    <a:pt x="14816" y="1457"/>
                  </a:lnTo>
                  <a:lnTo>
                    <a:pt x="14840" y="1495"/>
                  </a:lnTo>
                  <a:lnTo>
                    <a:pt x="14862" y="1535"/>
                  </a:lnTo>
                  <a:lnTo>
                    <a:pt x="14882" y="1575"/>
                  </a:lnTo>
                  <a:lnTo>
                    <a:pt x="14901" y="1617"/>
                  </a:lnTo>
                  <a:lnTo>
                    <a:pt x="14917" y="1661"/>
                  </a:lnTo>
                  <a:lnTo>
                    <a:pt x="14931" y="1705"/>
                  </a:lnTo>
                  <a:lnTo>
                    <a:pt x="14942" y="1750"/>
                  </a:lnTo>
                  <a:lnTo>
                    <a:pt x="14951" y="1796"/>
                  </a:lnTo>
                  <a:lnTo>
                    <a:pt x="14958" y="1843"/>
                  </a:lnTo>
                  <a:lnTo>
                    <a:pt x="14964" y="1891"/>
                  </a:lnTo>
                  <a:lnTo>
                    <a:pt x="14967" y="1940"/>
                  </a:lnTo>
                  <a:lnTo>
                    <a:pt x="14968" y="1992"/>
                  </a:lnTo>
                  <a:lnTo>
                    <a:pt x="14968" y="1992"/>
                  </a:lnTo>
                  <a:lnTo>
                    <a:pt x="14968" y="2024"/>
                  </a:lnTo>
                  <a:lnTo>
                    <a:pt x="14966" y="2058"/>
                  </a:lnTo>
                  <a:lnTo>
                    <a:pt x="14964" y="2091"/>
                  </a:lnTo>
                  <a:lnTo>
                    <a:pt x="14960" y="2127"/>
                  </a:lnTo>
                  <a:lnTo>
                    <a:pt x="14955" y="2161"/>
                  </a:lnTo>
                  <a:lnTo>
                    <a:pt x="14950" y="2196"/>
                  </a:lnTo>
                  <a:lnTo>
                    <a:pt x="14942" y="2233"/>
                  </a:lnTo>
                  <a:lnTo>
                    <a:pt x="14935" y="2269"/>
                  </a:lnTo>
                  <a:lnTo>
                    <a:pt x="14935" y="2269"/>
                  </a:lnTo>
                  <a:close/>
                  <a:moveTo>
                    <a:pt x="13614" y="1555"/>
                  </a:moveTo>
                  <a:lnTo>
                    <a:pt x="13614" y="1555"/>
                  </a:lnTo>
                  <a:lnTo>
                    <a:pt x="13595" y="1573"/>
                  </a:lnTo>
                  <a:lnTo>
                    <a:pt x="13576" y="1591"/>
                  </a:lnTo>
                  <a:lnTo>
                    <a:pt x="13557" y="1611"/>
                  </a:lnTo>
                  <a:lnTo>
                    <a:pt x="13540" y="1630"/>
                  </a:lnTo>
                  <a:lnTo>
                    <a:pt x="13524" y="1650"/>
                  </a:lnTo>
                  <a:lnTo>
                    <a:pt x="13509" y="1672"/>
                  </a:lnTo>
                  <a:lnTo>
                    <a:pt x="13494" y="1693"/>
                  </a:lnTo>
                  <a:lnTo>
                    <a:pt x="13480" y="1716"/>
                  </a:lnTo>
                  <a:lnTo>
                    <a:pt x="13467" y="1739"/>
                  </a:lnTo>
                  <a:lnTo>
                    <a:pt x="13456" y="1764"/>
                  </a:lnTo>
                  <a:lnTo>
                    <a:pt x="13445" y="1788"/>
                  </a:lnTo>
                  <a:lnTo>
                    <a:pt x="13434" y="1814"/>
                  </a:lnTo>
                  <a:lnTo>
                    <a:pt x="13425" y="1841"/>
                  </a:lnTo>
                  <a:lnTo>
                    <a:pt x="13416" y="1868"/>
                  </a:lnTo>
                  <a:lnTo>
                    <a:pt x="13409" y="1895"/>
                  </a:lnTo>
                  <a:lnTo>
                    <a:pt x="13402" y="1924"/>
                  </a:lnTo>
                  <a:lnTo>
                    <a:pt x="14526" y="1924"/>
                  </a:lnTo>
                  <a:lnTo>
                    <a:pt x="14526" y="1924"/>
                  </a:lnTo>
                  <a:lnTo>
                    <a:pt x="14525" y="1895"/>
                  </a:lnTo>
                  <a:lnTo>
                    <a:pt x="14523" y="1868"/>
                  </a:lnTo>
                  <a:lnTo>
                    <a:pt x="14520" y="1841"/>
                  </a:lnTo>
                  <a:lnTo>
                    <a:pt x="14515" y="1814"/>
                  </a:lnTo>
                  <a:lnTo>
                    <a:pt x="14509" y="1788"/>
                  </a:lnTo>
                  <a:lnTo>
                    <a:pt x="14502" y="1764"/>
                  </a:lnTo>
                  <a:lnTo>
                    <a:pt x="14494" y="1739"/>
                  </a:lnTo>
                  <a:lnTo>
                    <a:pt x="14485" y="1716"/>
                  </a:lnTo>
                  <a:lnTo>
                    <a:pt x="14475" y="1693"/>
                  </a:lnTo>
                  <a:lnTo>
                    <a:pt x="14464" y="1672"/>
                  </a:lnTo>
                  <a:lnTo>
                    <a:pt x="14451" y="1650"/>
                  </a:lnTo>
                  <a:lnTo>
                    <a:pt x="14437" y="1630"/>
                  </a:lnTo>
                  <a:lnTo>
                    <a:pt x="14422" y="1611"/>
                  </a:lnTo>
                  <a:lnTo>
                    <a:pt x="14406" y="1591"/>
                  </a:lnTo>
                  <a:lnTo>
                    <a:pt x="14389" y="1573"/>
                  </a:lnTo>
                  <a:lnTo>
                    <a:pt x="14371" y="1555"/>
                  </a:lnTo>
                  <a:lnTo>
                    <a:pt x="14371" y="1555"/>
                  </a:lnTo>
                  <a:lnTo>
                    <a:pt x="14352" y="1539"/>
                  </a:lnTo>
                  <a:lnTo>
                    <a:pt x="14331" y="1524"/>
                  </a:lnTo>
                  <a:lnTo>
                    <a:pt x="14311" y="1509"/>
                  </a:lnTo>
                  <a:lnTo>
                    <a:pt x="14291" y="1496"/>
                  </a:lnTo>
                  <a:lnTo>
                    <a:pt x="14269" y="1483"/>
                  </a:lnTo>
                  <a:lnTo>
                    <a:pt x="14247" y="1473"/>
                  </a:lnTo>
                  <a:lnTo>
                    <a:pt x="14224" y="1462"/>
                  </a:lnTo>
                  <a:lnTo>
                    <a:pt x="14201" y="1453"/>
                  </a:lnTo>
                  <a:lnTo>
                    <a:pt x="14177" y="1445"/>
                  </a:lnTo>
                  <a:lnTo>
                    <a:pt x="14152" y="1438"/>
                  </a:lnTo>
                  <a:lnTo>
                    <a:pt x="14128" y="1432"/>
                  </a:lnTo>
                  <a:lnTo>
                    <a:pt x="14103" y="1428"/>
                  </a:lnTo>
                  <a:lnTo>
                    <a:pt x="14076" y="1423"/>
                  </a:lnTo>
                  <a:lnTo>
                    <a:pt x="14051" y="1421"/>
                  </a:lnTo>
                  <a:lnTo>
                    <a:pt x="14023" y="1419"/>
                  </a:lnTo>
                  <a:lnTo>
                    <a:pt x="13995" y="1419"/>
                  </a:lnTo>
                  <a:lnTo>
                    <a:pt x="13995" y="1419"/>
                  </a:lnTo>
                  <a:lnTo>
                    <a:pt x="13968" y="1419"/>
                  </a:lnTo>
                  <a:lnTo>
                    <a:pt x="13942" y="1421"/>
                  </a:lnTo>
                  <a:lnTo>
                    <a:pt x="13916" y="1423"/>
                  </a:lnTo>
                  <a:lnTo>
                    <a:pt x="13890" y="1428"/>
                  </a:lnTo>
                  <a:lnTo>
                    <a:pt x="13865" y="1432"/>
                  </a:lnTo>
                  <a:lnTo>
                    <a:pt x="13840" y="1438"/>
                  </a:lnTo>
                  <a:lnTo>
                    <a:pt x="13815" y="1445"/>
                  </a:lnTo>
                  <a:lnTo>
                    <a:pt x="13791" y="1453"/>
                  </a:lnTo>
                  <a:lnTo>
                    <a:pt x="13767" y="1462"/>
                  </a:lnTo>
                  <a:lnTo>
                    <a:pt x="13745" y="1473"/>
                  </a:lnTo>
                  <a:lnTo>
                    <a:pt x="13721" y="1483"/>
                  </a:lnTo>
                  <a:lnTo>
                    <a:pt x="13700" y="1496"/>
                  </a:lnTo>
                  <a:lnTo>
                    <a:pt x="13677" y="1509"/>
                  </a:lnTo>
                  <a:lnTo>
                    <a:pt x="13656" y="1524"/>
                  </a:lnTo>
                  <a:lnTo>
                    <a:pt x="13635" y="1539"/>
                  </a:lnTo>
                  <a:lnTo>
                    <a:pt x="13614" y="1555"/>
                  </a:lnTo>
                  <a:lnTo>
                    <a:pt x="13614" y="1555"/>
                  </a:lnTo>
                  <a:close/>
                  <a:moveTo>
                    <a:pt x="17158" y="1269"/>
                  </a:moveTo>
                  <a:lnTo>
                    <a:pt x="17158" y="1269"/>
                  </a:lnTo>
                  <a:lnTo>
                    <a:pt x="17183" y="1298"/>
                  </a:lnTo>
                  <a:lnTo>
                    <a:pt x="17206" y="1328"/>
                  </a:lnTo>
                  <a:lnTo>
                    <a:pt x="17228" y="1359"/>
                  </a:lnTo>
                  <a:lnTo>
                    <a:pt x="17248" y="1391"/>
                  </a:lnTo>
                  <a:lnTo>
                    <a:pt x="17266" y="1425"/>
                  </a:lnTo>
                  <a:lnTo>
                    <a:pt x="17283" y="1459"/>
                  </a:lnTo>
                  <a:lnTo>
                    <a:pt x="17299" y="1494"/>
                  </a:lnTo>
                  <a:lnTo>
                    <a:pt x="17312" y="1530"/>
                  </a:lnTo>
                  <a:lnTo>
                    <a:pt x="17325" y="1569"/>
                  </a:lnTo>
                  <a:lnTo>
                    <a:pt x="17336" y="1608"/>
                  </a:lnTo>
                  <a:lnTo>
                    <a:pt x="17344" y="1647"/>
                  </a:lnTo>
                  <a:lnTo>
                    <a:pt x="17352" y="1689"/>
                  </a:lnTo>
                  <a:lnTo>
                    <a:pt x="17357" y="1732"/>
                  </a:lnTo>
                  <a:lnTo>
                    <a:pt x="17361" y="1775"/>
                  </a:lnTo>
                  <a:lnTo>
                    <a:pt x="17364" y="1819"/>
                  </a:lnTo>
                  <a:lnTo>
                    <a:pt x="17365" y="1866"/>
                  </a:lnTo>
                  <a:lnTo>
                    <a:pt x="17365" y="3157"/>
                  </a:lnTo>
                  <a:lnTo>
                    <a:pt x="16923" y="3157"/>
                  </a:lnTo>
                  <a:lnTo>
                    <a:pt x="16923" y="1924"/>
                  </a:lnTo>
                  <a:lnTo>
                    <a:pt x="16923" y="1924"/>
                  </a:lnTo>
                  <a:lnTo>
                    <a:pt x="16921" y="1898"/>
                  </a:lnTo>
                  <a:lnTo>
                    <a:pt x="16920" y="1872"/>
                  </a:lnTo>
                  <a:lnTo>
                    <a:pt x="16917" y="1846"/>
                  </a:lnTo>
                  <a:lnTo>
                    <a:pt x="16914" y="1822"/>
                  </a:lnTo>
                  <a:lnTo>
                    <a:pt x="16910" y="1798"/>
                  </a:lnTo>
                  <a:lnTo>
                    <a:pt x="16904" y="1775"/>
                  </a:lnTo>
                  <a:lnTo>
                    <a:pt x="16898" y="1752"/>
                  </a:lnTo>
                  <a:lnTo>
                    <a:pt x="16892" y="1730"/>
                  </a:lnTo>
                  <a:lnTo>
                    <a:pt x="16883" y="1708"/>
                  </a:lnTo>
                  <a:lnTo>
                    <a:pt x="16873" y="1688"/>
                  </a:lnTo>
                  <a:lnTo>
                    <a:pt x="16864" y="1667"/>
                  </a:lnTo>
                  <a:lnTo>
                    <a:pt x="16852" y="1648"/>
                  </a:lnTo>
                  <a:lnTo>
                    <a:pt x="16840" y="1629"/>
                  </a:lnTo>
                  <a:lnTo>
                    <a:pt x="16827" y="1611"/>
                  </a:lnTo>
                  <a:lnTo>
                    <a:pt x="16813" y="1594"/>
                  </a:lnTo>
                  <a:lnTo>
                    <a:pt x="16798" y="1577"/>
                  </a:lnTo>
                  <a:lnTo>
                    <a:pt x="16798" y="1577"/>
                  </a:lnTo>
                  <a:lnTo>
                    <a:pt x="16782" y="1560"/>
                  </a:lnTo>
                  <a:lnTo>
                    <a:pt x="16765" y="1545"/>
                  </a:lnTo>
                  <a:lnTo>
                    <a:pt x="16748" y="1532"/>
                  </a:lnTo>
                  <a:lnTo>
                    <a:pt x="16731" y="1519"/>
                  </a:lnTo>
                  <a:lnTo>
                    <a:pt x="16713" y="1507"/>
                  </a:lnTo>
                  <a:lnTo>
                    <a:pt x="16693" y="1496"/>
                  </a:lnTo>
                  <a:lnTo>
                    <a:pt x="16674" y="1486"/>
                  </a:lnTo>
                  <a:lnTo>
                    <a:pt x="16654" y="1477"/>
                  </a:lnTo>
                  <a:lnTo>
                    <a:pt x="16634" y="1469"/>
                  </a:lnTo>
                  <a:lnTo>
                    <a:pt x="16612" y="1463"/>
                  </a:lnTo>
                  <a:lnTo>
                    <a:pt x="16590" y="1457"/>
                  </a:lnTo>
                  <a:lnTo>
                    <a:pt x="16567" y="1452"/>
                  </a:lnTo>
                  <a:lnTo>
                    <a:pt x="16545" y="1449"/>
                  </a:lnTo>
                  <a:lnTo>
                    <a:pt x="16521" y="1446"/>
                  </a:lnTo>
                  <a:lnTo>
                    <a:pt x="16497" y="1445"/>
                  </a:lnTo>
                  <a:lnTo>
                    <a:pt x="16472" y="1444"/>
                  </a:lnTo>
                  <a:lnTo>
                    <a:pt x="16472" y="1444"/>
                  </a:lnTo>
                  <a:lnTo>
                    <a:pt x="16446" y="1445"/>
                  </a:lnTo>
                  <a:lnTo>
                    <a:pt x="16421" y="1446"/>
                  </a:lnTo>
                  <a:lnTo>
                    <a:pt x="16397" y="1449"/>
                  </a:lnTo>
                  <a:lnTo>
                    <a:pt x="16372" y="1452"/>
                  </a:lnTo>
                  <a:lnTo>
                    <a:pt x="16350" y="1458"/>
                  </a:lnTo>
                  <a:lnTo>
                    <a:pt x="16327" y="1463"/>
                  </a:lnTo>
                  <a:lnTo>
                    <a:pt x="16305" y="1469"/>
                  </a:lnTo>
                  <a:lnTo>
                    <a:pt x="16284" y="1478"/>
                  </a:lnTo>
                  <a:lnTo>
                    <a:pt x="16263" y="1487"/>
                  </a:lnTo>
                  <a:lnTo>
                    <a:pt x="16243" y="1496"/>
                  </a:lnTo>
                  <a:lnTo>
                    <a:pt x="16223" y="1508"/>
                  </a:lnTo>
                  <a:lnTo>
                    <a:pt x="16203" y="1520"/>
                  </a:lnTo>
                  <a:lnTo>
                    <a:pt x="16185" y="1533"/>
                  </a:lnTo>
                  <a:lnTo>
                    <a:pt x="16167" y="1548"/>
                  </a:lnTo>
                  <a:lnTo>
                    <a:pt x="16150" y="1563"/>
                  </a:lnTo>
                  <a:lnTo>
                    <a:pt x="16133" y="1579"/>
                  </a:lnTo>
                  <a:lnTo>
                    <a:pt x="16133" y="1579"/>
                  </a:lnTo>
                  <a:lnTo>
                    <a:pt x="16117" y="1596"/>
                  </a:lnTo>
                  <a:lnTo>
                    <a:pt x="16102" y="1614"/>
                  </a:lnTo>
                  <a:lnTo>
                    <a:pt x="16088" y="1632"/>
                  </a:lnTo>
                  <a:lnTo>
                    <a:pt x="16075" y="1650"/>
                  </a:lnTo>
                  <a:lnTo>
                    <a:pt x="16063" y="1671"/>
                  </a:lnTo>
                  <a:lnTo>
                    <a:pt x="16051" y="1690"/>
                  </a:lnTo>
                  <a:lnTo>
                    <a:pt x="16042" y="1711"/>
                  </a:lnTo>
                  <a:lnTo>
                    <a:pt x="16033" y="1733"/>
                  </a:lnTo>
                  <a:lnTo>
                    <a:pt x="16026" y="1754"/>
                  </a:lnTo>
                  <a:lnTo>
                    <a:pt x="16018" y="1777"/>
                  </a:lnTo>
                  <a:lnTo>
                    <a:pt x="16013" y="1800"/>
                  </a:lnTo>
                  <a:lnTo>
                    <a:pt x="16008" y="1824"/>
                  </a:lnTo>
                  <a:lnTo>
                    <a:pt x="16004" y="1847"/>
                  </a:lnTo>
                  <a:lnTo>
                    <a:pt x="16002" y="1873"/>
                  </a:lnTo>
                  <a:lnTo>
                    <a:pt x="16000" y="1898"/>
                  </a:lnTo>
                  <a:lnTo>
                    <a:pt x="16000" y="1924"/>
                  </a:lnTo>
                  <a:lnTo>
                    <a:pt x="16000" y="3157"/>
                  </a:lnTo>
                  <a:lnTo>
                    <a:pt x="15558" y="3157"/>
                  </a:lnTo>
                  <a:lnTo>
                    <a:pt x="15558" y="1091"/>
                  </a:lnTo>
                  <a:lnTo>
                    <a:pt x="15970" y="1091"/>
                  </a:lnTo>
                  <a:lnTo>
                    <a:pt x="15970" y="1296"/>
                  </a:lnTo>
                  <a:lnTo>
                    <a:pt x="15970" y="1296"/>
                  </a:lnTo>
                  <a:lnTo>
                    <a:pt x="16000" y="1266"/>
                  </a:lnTo>
                  <a:lnTo>
                    <a:pt x="16031" y="1237"/>
                  </a:lnTo>
                  <a:lnTo>
                    <a:pt x="16063" y="1210"/>
                  </a:lnTo>
                  <a:lnTo>
                    <a:pt x="16096" y="1186"/>
                  </a:lnTo>
                  <a:lnTo>
                    <a:pt x="16130" y="1163"/>
                  </a:lnTo>
                  <a:lnTo>
                    <a:pt x="16166" y="1143"/>
                  </a:lnTo>
                  <a:lnTo>
                    <a:pt x="16203" y="1124"/>
                  </a:lnTo>
                  <a:lnTo>
                    <a:pt x="16241" y="1107"/>
                  </a:lnTo>
                  <a:lnTo>
                    <a:pt x="16280" y="1093"/>
                  </a:lnTo>
                  <a:lnTo>
                    <a:pt x="16321" y="1080"/>
                  </a:lnTo>
                  <a:lnTo>
                    <a:pt x="16363" y="1068"/>
                  </a:lnTo>
                  <a:lnTo>
                    <a:pt x="16406" y="1060"/>
                  </a:lnTo>
                  <a:lnTo>
                    <a:pt x="16449" y="1053"/>
                  </a:lnTo>
                  <a:lnTo>
                    <a:pt x="16495" y="1048"/>
                  </a:lnTo>
                  <a:lnTo>
                    <a:pt x="16541" y="1045"/>
                  </a:lnTo>
                  <a:lnTo>
                    <a:pt x="16590" y="1043"/>
                  </a:lnTo>
                  <a:lnTo>
                    <a:pt x="16590" y="1043"/>
                  </a:lnTo>
                  <a:lnTo>
                    <a:pt x="16634" y="1045"/>
                  </a:lnTo>
                  <a:lnTo>
                    <a:pt x="16677" y="1048"/>
                  </a:lnTo>
                  <a:lnTo>
                    <a:pt x="16719" y="1052"/>
                  </a:lnTo>
                  <a:lnTo>
                    <a:pt x="16761" y="1058"/>
                  </a:lnTo>
                  <a:lnTo>
                    <a:pt x="16801" y="1066"/>
                  </a:lnTo>
                  <a:lnTo>
                    <a:pt x="16839" y="1076"/>
                  </a:lnTo>
                  <a:lnTo>
                    <a:pt x="16877" y="1087"/>
                  </a:lnTo>
                  <a:lnTo>
                    <a:pt x="16913" y="1100"/>
                  </a:lnTo>
                  <a:lnTo>
                    <a:pt x="16947" y="1115"/>
                  </a:lnTo>
                  <a:lnTo>
                    <a:pt x="16981" y="1132"/>
                  </a:lnTo>
                  <a:lnTo>
                    <a:pt x="17014" y="1150"/>
                  </a:lnTo>
                  <a:lnTo>
                    <a:pt x="17045" y="1171"/>
                  </a:lnTo>
                  <a:lnTo>
                    <a:pt x="17075" y="1192"/>
                  </a:lnTo>
                  <a:lnTo>
                    <a:pt x="17103" y="1217"/>
                  </a:lnTo>
                  <a:lnTo>
                    <a:pt x="17131" y="1241"/>
                  </a:lnTo>
                  <a:lnTo>
                    <a:pt x="17158" y="1269"/>
                  </a:lnTo>
                  <a:lnTo>
                    <a:pt x="17158" y="1269"/>
                  </a:lnTo>
                  <a:close/>
                  <a:moveTo>
                    <a:pt x="19440" y="1365"/>
                  </a:moveTo>
                  <a:lnTo>
                    <a:pt x="19200" y="1638"/>
                  </a:lnTo>
                  <a:lnTo>
                    <a:pt x="19200" y="1638"/>
                  </a:lnTo>
                  <a:lnTo>
                    <a:pt x="19175" y="1612"/>
                  </a:lnTo>
                  <a:lnTo>
                    <a:pt x="19148" y="1588"/>
                  </a:lnTo>
                  <a:lnTo>
                    <a:pt x="19121" y="1566"/>
                  </a:lnTo>
                  <a:lnTo>
                    <a:pt x="19094" y="1545"/>
                  </a:lnTo>
                  <a:lnTo>
                    <a:pt x="19066" y="1526"/>
                  </a:lnTo>
                  <a:lnTo>
                    <a:pt x="19038" y="1509"/>
                  </a:lnTo>
                  <a:lnTo>
                    <a:pt x="19008" y="1494"/>
                  </a:lnTo>
                  <a:lnTo>
                    <a:pt x="18978" y="1480"/>
                  </a:lnTo>
                  <a:lnTo>
                    <a:pt x="18948" y="1467"/>
                  </a:lnTo>
                  <a:lnTo>
                    <a:pt x="18917" y="1457"/>
                  </a:lnTo>
                  <a:lnTo>
                    <a:pt x="18885" y="1448"/>
                  </a:lnTo>
                  <a:lnTo>
                    <a:pt x="18852" y="1441"/>
                  </a:lnTo>
                  <a:lnTo>
                    <a:pt x="18819" y="1434"/>
                  </a:lnTo>
                  <a:lnTo>
                    <a:pt x="18785" y="1431"/>
                  </a:lnTo>
                  <a:lnTo>
                    <a:pt x="18751" y="1428"/>
                  </a:lnTo>
                  <a:lnTo>
                    <a:pt x="18715" y="1428"/>
                  </a:lnTo>
                  <a:lnTo>
                    <a:pt x="18715" y="1428"/>
                  </a:lnTo>
                  <a:lnTo>
                    <a:pt x="18681" y="1428"/>
                  </a:lnTo>
                  <a:lnTo>
                    <a:pt x="18650" y="1430"/>
                  </a:lnTo>
                  <a:lnTo>
                    <a:pt x="18620" y="1434"/>
                  </a:lnTo>
                  <a:lnTo>
                    <a:pt x="18592" y="1439"/>
                  </a:lnTo>
                  <a:lnTo>
                    <a:pt x="18567" y="1447"/>
                  </a:lnTo>
                  <a:lnTo>
                    <a:pt x="18544" y="1456"/>
                  </a:lnTo>
                  <a:lnTo>
                    <a:pt x="18523" y="1465"/>
                  </a:lnTo>
                  <a:lnTo>
                    <a:pt x="18505" y="1477"/>
                  </a:lnTo>
                  <a:lnTo>
                    <a:pt x="18496" y="1483"/>
                  </a:lnTo>
                  <a:lnTo>
                    <a:pt x="18487" y="1490"/>
                  </a:lnTo>
                  <a:lnTo>
                    <a:pt x="18480" y="1497"/>
                  </a:lnTo>
                  <a:lnTo>
                    <a:pt x="18473" y="1505"/>
                  </a:lnTo>
                  <a:lnTo>
                    <a:pt x="18467" y="1512"/>
                  </a:lnTo>
                  <a:lnTo>
                    <a:pt x="18462" y="1521"/>
                  </a:lnTo>
                  <a:lnTo>
                    <a:pt x="18456" y="1529"/>
                  </a:lnTo>
                  <a:lnTo>
                    <a:pt x="18451" y="1538"/>
                  </a:lnTo>
                  <a:lnTo>
                    <a:pt x="18447" y="1548"/>
                  </a:lnTo>
                  <a:lnTo>
                    <a:pt x="18444" y="1558"/>
                  </a:lnTo>
                  <a:lnTo>
                    <a:pt x="18438" y="1579"/>
                  </a:lnTo>
                  <a:lnTo>
                    <a:pt x="18435" y="1601"/>
                  </a:lnTo>
                  <a:lnTo>
                    <a:pt x="18434" y="1625"/>
                  </a:lnTo>
                  <a:lnTo>
                    <a:pt x="18434" y="1625"/>
                  </a:lnTo>
                  <a:lnTo>
                    <a:pt x="18435" y="1645"/>
                  </a:lnTo>
                  <a:lnTo>
                    <a:pt x="18437" y="1663"/>
                  </a:lnTo>
                  <a:lnTo>
                    <a:pt x="18442" y="1681"/>
                  </a:lnTo>
                  <a:lnTo>
                    <a:pt x="18449" y="1699"/>
                  </a:lnTo>
                  <a:lnTo>
                    <a:pt x="18457" y="1715"/>
                  </a:lnTo>
                  <a:lnTo>
                    <a:pt x="18468" y="1730"/>
                  </a:lnTo>
                  <a:lnTo>
                    <a:pt x="18481" y="1745"/>
                  </a:lnTo>
                  <a:lnTo>
                    <a:pt x="18495" y="1757"/>
                  </a:lnTo>
                  <a:lnTo>
                    <a:pt x="18495" y="1757"/>
                  </a:lnTo>
                  <a:lnTo>
                    <a:pt x="18511" y="1771"/>
                  </a:lnTo>
                  <a:lnTo>
                    <a:pt x="18531" y="1784"/>
                  </a:lnTo>
                  <a:lnTo>
                    <a:pt x="18554" y="1798"/>
                  </a:lnTo>
                  <a:lnTo>
                    <a:pt x="18578" y="1812"/>
                  </a:lnTo>
                  <a:lnTo>
                    <a:pt x="18606" y="1826"/>
                  </a:lnTo>
                  <a:lnTo>
                    <a:pt x="18637" y="1840"/>
                  </a:lnTo>
                  <a:lnTo>
                    <a:pt x="18670" y="1855"/>
                  </a:lnTo>
                  <a:lnTo>
                    <a:pt x="18707" y="1869"/>
                  </a:lnTo>
                  <a:lnTo>
                    <a:pt x="18905" y="1949"/>
                  </a:lnTo>
                  <a:lnTo>
                    <a:pt x="18905" y="1949"/>
                  </a:lnTo>
                  <a:lnTo>
                    <a:pt x="18977" y="1980"/>
                  </a:lnTo>
                  <a:lnTo>
                    <a:pt x="19010" y="1996"/>
                  </a:lnTo>
                  <a:lnTo>
                    <a:pt x="19043" y="2011"/>
                  </a:lnTo>
                  <a:lnTo>
                    <a:pt x="19074" y="2027"/>
                  </a:lnTo>
                  <a:lnTo>
                    <a:pt x="19104" y="2043"/>
                  </a:lnTo>
                  <a:lnTo>
                    <a:pt x="19133" y="2059"/>
                  </a:lnTo>
                  <a:lnTo>
                    <a:pt x="19160" y="2076"/>
                  </a:lnTo>
                  <a:lnTo>
                    <a:pt x="19186" y="2092"/>
                  </a:lnTo>
                  <a:lnTo>
                    <a:pt x="19211" y="2110"/>
                  </a:lnTo>
                  <a:lnTo>
                    <a:pt x="19235" y="2126"/>
                  </a:lnTo>
                  <a:lnTo>
                    <a:pt x="19257" y="2143"/>
                  </a:lnTo>
                  <a:lnTo>
                    <a:pt x="19278" y="2160"/>
                  </a:lnTo>
                  <a:lnTo>
                    <a:pt x="19299" y="2178"/>
                  </a:lnTo>
                  <a:lnTo>
                    <a:pt x="19317" y="2195"/>
                  </a:lnTo>
                  <a:lnTo>
                    <a:pt x="19335" y="2212"/>
                  </a:lnTo>
                  <a:lnTo>
                    <a:pt x="19335" y="2212"/>
                  </a:lnTo>
                  <a:lnTo>
                    <a:pt x="19351" y="2231"/>
                  </a:lnTo>
                  <a:lnTo>
                    <a:pt x="19366" y="2249"/>
                  </a:lnTo>
                  <a:lnTo>
                    <a:pt x="19381" y="2268"/>
                  </a:lnTo>
                  <a:lnTo>
                    <a:pt x="19394" y="2288"/>
                  </a:lnTo>
                  <a:lnTo>
                    <a:pt x="19406" y="2309"/>
                  </a:lnTo>
                  <a:lnTo>
                    <a:pt x="19416" y="2329"/>
                  </a:lnTo>
                  <a:lnTo>
                    <a:pt x="19427" y="2350"/>
                  </a:lnTo>
                  <a:lnTo>
                    <a:pt x="19436" y="2373"/>
                  </a:lnTo>
                  <a:lnTo>
                    <a:pt x="19444" y="2395"/>
                  </a:lnTo>
                  <a:lnTo>
                    <a:pt x="19451" y="2419"/>
                  </a:lnTo>
                  <a:lnTo>
                    <a:pt x="19456" y="2444"/>
                  </a:lnTo>
                  <a:lnTo>
                    <a:pt x="19461" y="2468"/>
                  </a:lnTo>
                  <a:lnTo>
                    <a:pt x="19465" y="2493"/>
                  </a:lnTo>
                  <a:lnTo>
                    <a:pt x="19468" y="2518"/>
                  </a:lnTo>
                  <a:lnTo>
                    <a:pt x="19469" y="2545"/>
                  </a:lnTo>
                  <a:lnTo>
                    <a:pt x="19470" y="2572"/>
                  </a:lnTo>
                  <a:lnTo>
                    <a:pt x="19470" y="2572"/>
                  </a:lnTo>
                  <a:lnTo>
                    <a:pt x="19469" y="2609"/>
                  </a:lnTo>
                  <a:lnTo>
                    <a:pt x="19466" y="2645"/>
                  </a:lnTo>
                  <a:lnTo>
                    <a:pt x="19461" y="2680"/>
                  </a:lnTo>
                  <a:lnTo>
                    <a:pt x="19456" y="2713"/>
                  </a:lnTo>
                  <a:lnTo>
                    <a:pt x="19449" y="2746"/>
                  </a:lnTo>
                  <a:lnTo>
                    <a:pt x="19439" y="2779"/>
                  </a:lnTo>
                  <a:lnTo>
                    <a:pt x="19427" y="2809"/>
                  </a:lnTo>
                  <a:lnTo>
                    <a:pt x="19414" y="2839"/>
                  </a:lnTo>
                  <a:lnTo>
                    <a:pt x="19400" y="2867"/>
                  </a:lnTo>
                  <a:lnTo>
                    <a:pt x="19384" y="2894"/>
                  </a:lnTo>
                  <a:lnTo>
                    <a:pt x="19366" y="2921"/>
                  </a:lnTo>
                  <a:lnTo>
                    <a:pt x="19346" y="2947"/>
                  </a:lnTo>
                  <a:lnTo>
                    <a:pt x="19324" y="2971"/>
                  </a:lnTo>
                  <a:lnTo>
                    <a:pt x="19302" y="2994"/>
                  </a:lnTo>
                  <a:lnTo>
                    <a:pt x="19277" y="3016"/>
                  </a:lnTo>
                  <a:lnTo>
                    <a:pt x="19251" y="3038"/>
                  </a:lnTo>
                  <a:lnTo>
                    <a:pt x="19251" y="3038"/>
                  </a:lnTo>
                  <a:lnTo>
                    <a:pt x="19223" y="3058"/>
                  </a:lnTo>
                  <a:lnTo>
                    <a:pt x="19194" y="3077"/>
                  </a:lnTo>
                  <a:lnTo>
                    <a:pt x="19165" y="3094"/>
                  </a:lnTo>
                  <a:lnTo>
                    <a:pt x="19134" y="3110"/>
                  </a:lnTo>
                  <a:lnTo>
                    <a:pt x="19103" y="3125"/>
                  </a:lnTo>
                  <a:lnTo>
                    <a:pt x="19071" y="3139"/>
                  </a:lnTo>
                  <a:lnTo>
                    <a:pt x="19038" y="3152"/>
                  </a:lnTo>
                  <a:lnTo>
                    <a:pt x="19004" y="3163"/>
                  </a:lnTo>
                  <a:lnTo>
                    <a:pt x="18970" y="3172"/>
                  </a:lnTo>
                  <a:lnTo>
                    <a:pt x="18934" y="3181"/>
                  </a:lnTo>
                  <a:lnTo>
                    <a:pt x="18897" y="3187"/>
                  </a:lnTo>
                  <a:lnTo>
                    <a:pt x="18861" y="3194"/>
                  </a:lnTo>
                  <a:lnTo>
                    <a:pt x="18822" y="3198"/>
                  </a:lnTo>
                  <a:lnTo>
                    <a:pt x="18784" y="3201"/>
                  </a:lnTo>
                  <a:lnTo>
                    <a:pt x="18744" y="3204"/>
                  </a:lnTo>
                  <a:lnTo>
                    <a:pt x="18704" y="3205"/>
                  </a:lnTo>
                  <a:lnTo>
                    <a:pt x="18704" y="3205"/>
                  </a:lnTo>
                  <a:lnTo>
                    <a:pt x="18670" y="3204"/>
                  </a:lnTo>
                  <a:lnTo>
                    <a:pt x="18638" y="3202"/>
                  </a:lnTo>
                  <a:lnTo>
                    <a:pt x="18606" y="3200"/>
                  </a:lnTo>
                  <a:lnTo>
                    <a:pt x="18575" y="3198"/>
                  </a:lnTo>
                  <a:lnTo>
                    <a:pt x="18544" y="3195"/>
                  </a:lnTo>
                  <a:lnTo>
                    <a:pt x="18513" y="3191"/>
                  </a:lnTo>
                  <a:lnTo>
                    <a:pt x="18483" y="3185"/>
                  </a:lnTo>
                  <a:lnTo>
                    <a:pt x="18453" y="3179"/>
                  </a:lnTo>
                  <a:lnTo>
                    <a:pt x="18424" y="3172"/>
                  </a:lnTo>
                  <a:lnTo>
                    <a:pt x="18395" y="3165"/>
                  </a:lnTo>
                  <a:lnTo>
                    <a:pt x="18368" y="3156"/>
                  </a:lnTo>
                  <a:lnTo>
                    <a:pt x="18339" y="3148"/>
                  </a:lnTo>
                  <a:lnTo>
                    <a:pt x="18312" y="3138"/>
                  </a:lnTo>
                  <a:lnTo>
                    <a:pt x="18284" y="3128"/>
                  </a:lnTo>
                  <a:lnTo>
                    <a:pt x="18257" y="3117"/>
                  </a:lnTo>
                  <a:lnTo>
                    <a:pt x="18232" y="3104"/>
                  </a:lnTo>
                  <a:lnTo>
                    <a:pt x="18206" y="3091"/>
                  </a:lnTo>
                  <a:lnTo>
                    <a:pt x="18180" y="3077"/>
                  </a:lnTo>
                  <a:lnTo>
                    <a:pt x="18156" y="3063"/>
                  </a:lnTo>
                  <a:lnTo>
                    <a:pt x="18131" y="3048"/>
                  </a:lnTo>
                  <a:lnTo>
                    <a:pt x="18106" y="3032"/>
                  </a:lnTo>
                  <a:lnTo>
                    <a:pt x="18083" y="3015"/>
                  </a:lnTo>
                  <a:lnTo>
                    <a:pt x="18059" y="2998"/>
                  </a:lnTo>
                  <a:lnTo>
                    <a:pt x="18037" y="2979"/>
                  </a:lnTo>
                  <a:lnTo>
                    <a:pt x="18014" y="2959"/>
                  </a:lnTo>
                  <a:lnTo>
                    <a:pt x="17993" y="2940"/>
                  </a:lnTo>
                  <a:lnTo>
                    <a:pt x="17970" y="2920"/>
                  </a:lnTo>
                  <a:lnTo>
                    <a:pt x="17950" y="2897"/>
                  </a:lnTo>
                  <a:lnTo>
                    <a:pt x="17929" y="2876"/>
                  </a:lnTo>
                  <a:lnTo>
                    <a:pt x="17908" y="2852"/>
                  </a:lnTo>
                  <a:lnTo>
                    <a:pt x="17889" y="2829"/>
                  </a:lnTo>
                  <a:lnTo>
                    <a:pt x="17870" y="2804"/>
                  </a:lnTo>
                  <a:lnTo>
                    <a:pt x="18122" y="2526"/>
                  </a:lnTo>
                  <a:lnTo>
                    <a:pt x="18122" y="2526"/>
                  </a:lnTo>
                  <a:lnTo>
                    <a:pt x="18158" y="2561"/>
                  </a:lnTo>
                  <a:lnTo>
                    <a:pt x="18193" y="2596"/>
                  </a:lnTo>
                  <a:lnTo>
                    <a:pt x="18228" y="2627"/>
                  </a:lnTo>
                  <a:lnTo>
                    <a:pt x="18265" y="2655"/>
                  </a:lnTo>
                  <a:lnTo>
                    <a:pt x="18300" y="2681"/>
                  </a:lnTo>
                  <a:lnTo>
                    <a:pt x="18336" y="2706"/>
                  </a:lnTo>
                  <a:lnTo>
                    <a:pt x="18372" y="2727"/>
                  </a:lnTo>
                  <a:lnTo>
                    <a:pt x="18408" y="2748"/>
                  </a:lnTo>
                  <a:lnTo>
                    <a:pt x="18445" y="2765"/>
                  </a:lnTo>
                  <a:lnTo>
                    <a:pt x="18481" y="2780"/>
                  </a:lnTo>
                  <a:lnTo>
                    <a:pt x="18518" y="2792"/>
                  </a:lnTo>
                  <a:lnTo>
                    <a:pt x="18555" y="2802"/>
                  </a:lnTo>
                  <a:lnTo>
                    <a:pt x="18591" y="2811"/>
                  </a:lnTo>
                  <a:lnTo>
                    <a:pt x="18629" y="2816"/>
                  </a:lnTo>
                  <a:lnTo>
                    <a:pt x="18666" y="2820"/>
                  </a:lnTo>
                  <a:lnTo>
                    <a:pt x="18704" y="2821"/>
                  </a:lnTo>
                  <a:lnTo>
                    <a:pt x="18704" y="2821"/>
                  </a:lnTo>
                  <a:lnTo>
                    <a:pt x="18738" y="2820"/>
                  </a:lnTo>
                  <a:lnTo>
                    <a:pt x="18772" y="2817"/>
                  </a:lnTo>
                  <a:lnTo>
                    <a:pt x="18804" y="2813"/>
                  </a:lnTo>
                  <a:lnTo>
                    <a:pt x="18834" y="2806"/>
                  </a:lnTo>
                  <a:lnTo>
                    <a:pt x="18863" y="2798"/>
                  </a:lnTo>
                  <a:lnTo>
                    <a:pt x="18891" y="2788"/>
                  </a:lnTo>
                  <a:lnTo>
                    <a:pt x="18917" y="2775"/>
                  </a:lnTo>
                  <a:lnTo>
                    <a:pt x="18941" y="2763"/>
                  </a:lnTo>
                  <a:lnTo>
                    <a:pt x="18941" y="2763"/>
                  </a:lnTo>
                  <a:lnTo>
                    <a:pt x="18953" y="2754"/>
                  </a:lnTo>
                  <a:lnTo>
                    <a:pt x="18964" y="2746"/>
                  </a:lnTo>
                  <a:lnTo>
                    <a:pt x="18973" y="2738"/>
                  </a:lnTo>
                  <a:lnTo>
                    <a:pt x="18983" y="2729"/>
                  </a:lnTo>
                  <a:lnTo>
                    <a:pt x="18990" y="2720"/>
                  </a:lnTo>
                  <a:lnTo>
                    <a:pt x="18999" y="2710"/>
                  </a:lnTo>
                  <a:lnTo>
                    <a:pt x="19005" y="2700"/>
                  </a:lnTo>
                  <a:lnTo>
                    <a:pt x="19012" y="2690"/>
                  </a:lnTo>
                  <a:lnTo>
                    <a:pt x="19017" y="2678"/>
                  </a:lnTo>
                  <a:lnTo>
                    <a:pt x="19023" y="2667"/>
                  </a:lnTo>
                  <a:lnTo>
                    <a:pt x="19027" y="2655"/>
                  </a:lnTo>
                  <a:lnTo>
                    <a:pt x="19030" y="2643"/>
                  </a:lnTo>
                  <a:lnTo>
                    <a:pt x="19032" y="2630"/>
                  </a:lnTo>
                  <a:lnTo>
                    <a:pt x="19034" y="2617"/>
                  </a:lnTo>
                  <a:lnTo>
                    <a:pt x="19035" y="2603"/>
                  </a:lnTo>
                  <a:lnTo>
                    <a:pt x="19035" y="2589"/>
                  </a:lnTo>
                  <a:lnTo>
                    <a:pt x="19035" y="2589"/>
                  </a:lnTo>
                  <a:lnTo>
                    <a:pt x="19034" y="2567"/>
                  </a:lnTo>
                  <a:lnTo>
                    <a:pt x="19031" y="2545"/>
                  </a:lnTo>
                  <a:lnTo>
                    <a:pt x="19026" y="2526"/>
                  </a:lnTo>
                  <a:lnTo>
                    <a:pt x="19018" y="2507"/>
                  </a:lnTo>
                  <a:lnTo>
                    <a:pt x="19009" y="2490"/>
                  </a:lnTo>
                  <a:lnTo>
                    <a:pt x="18997" y="2473"/>
                  </a:lnTo>
                  <a:lnTo>
                    <a:pt x="18983" y="2460"/>
                  </a:lnTo>
                  <a:lnTo>
                    <a:pt x="18966" y="2446"/>
                  </a:lnTo>
                  <a:lnTo>
                    <a:pt x="18966" y="2446"/>
                  </a:lnTo>
                  <a:lnTo>
                    <a:pt x="18948" y="2433"/>
                  </a:lnTo>
                  <a:lnTo>
                    <a:pt x="18926" y="2420"/>
                  </a:lnTo>
                  <a:lnTo>
                    <a:pt x="18903" y="2406"/>
                  </a:lnTo>
                  <a:lnTo>
                    <a:pt x="18876" y="2392"/>
                  </a:lnTo>
                  <a:lnTo>
                    <a:pt x="18847" y="2378"/>
                  </a:lnTo>
                  <a:lnTo>
                    <a:pt x="18816" y="2363"/>
                  </a:lnTo>
                  <a:lnTo>
                    <a:pt x="18782" y="2348"/>
                  </a:lnTo>
                  <a:lnTo>
                    <a:pt x="18745" y="2332"/>
                  </a:lnTo>
                  <a:lnTo>
                    <a:pt x="18535" y="2244"/>
                  </a:lnTo>
                  <a:lnTo>
                    <a:pt x="18535" y="2244"/>
                  </a:lnTo>
                  <a:lnTo>
                    <a:pt x="18468" y="2216"/>
                  </a:lnTo>
                  <a:lnTo>
                    <a:pt x="18407" y="2186"/>
                  </a:lnTo>
                  <a:lnTo>
                    <a:pt x="18377" y="2171"/>
                  </a:lnTo>
                  <a:lnTo>
                    <a:pt x="18349" y="2156"/>
                  </a:lnTo>
                  <a:lnTo>
                    <a:pt x="18323" y="2141"/>
                  </a:lnTo>
                  <a:lnTo>
                    <a:pt x="18296" y="2125"/>
                  </a:lnTo>
                  <a:lnTo>
                    <a:pt x="18271" y="2110"/>
                  </a:lnTo>
                  <a:lnTo>
                    <a:pt x="18248" y="2094"/>
                  </a:lnTo>
                  <a:lnTo>
                    <a:pt x="18225" y="2077"/>
                  </a:lnTo>
                  <a:lnTo>
                    <a:pt x="18204" y="2061"/>
                  </a:lnTo>
                  <a:lnTo>
                    <a:pt x="18183" y="2045"/>
                  </a:lnTo>
                  <a:lnTo>
                    <a:pt x="18164" y="2029"/>
                  </a:lnTo>
                  <a:lnTo>
                    <a:pt x="18146" y="2012"/>
                  </a:lnTo>
                  <a:lnTo>
                    <a:pt x="18129" y="1995"/>
                  </a:lnTo>
                  <a:lnTo>
                    <a:pt x="18129" y="1995"/>
                  </a:lnTo>
                  <a:lnTo>
                    <a:pt x="18113" y="1978"/>
                  </a:lnTo>
                  <a:lnTo>
                    <a:pt x="18098" y="1961"/>
                  </a:lnTo>
                  <a:lnTo>
                    <a:pt x="18083" y="1942"/>
                  </a:lnTo>
                  <a:lnTo>
                    <a:pt x="18070" y="1923"/>
                  </a:lnTo>
                  <a:lnTo>
                    <a:pt x="18058" y="1903"/>
                  </a:lnTo>
                  <a:lnTo>
                    <a:pt x="18047" y="1883"/>
                  </a:lnTo>
                  <a:lnTo>
                    <a:pt x="18038" y="1861"/>
                  </a:lnTo>
                  <a:lnTo>
                    <a:pt x="18029" y="1840"/>
                  </a:lnTo>
                  <a:lnTo>
                    <a:pt x="18021" y="1817"/>
                  </a:lnTo>
                  <a:lnTo>
                    <a:pt x="18014" y="1794"/>
                  </a:lnTo>
                  <a:lnTo>
                    <a:pt x="18009" y="1770"/>
                  </a:lnTo>
                  <a:lnTo>
                    <a:pt x="18004" y="1746"/>
                  </a:lnTo>
                  <a:lnTo>
                    <a:pt x="18000" y="1721"/>
                  </a:lnTo>
                  <a:lnTo>
                    <a:pt x="17998" y="1695"/>
                  </a:lnTo>
                  <a:lnTo>
                    <a:pt x="17996" y="1669"/>
                  </a:lnTo>
                  <a:lnTo>
                    <a:pt x="17996" y="1642"/>
                  </a:lnTo>
                  <a:lnTo>
                    <a:pt x="17996" y="1642"/>
                  </a:lnTo>
                  <a:lnTo>
                    <a:pt x="17996" y="1608"/>
                  </a:lnTo>
                  <a:lnTo>
                    <a:pt x="17999" y="1574"/>
                  </a:lnTo>
                  <a:lnTo>
                    <a:pt x="18003" y="1542"/>
                  </a:lnTo>
                  <a:lnTo>
                    <a:pt x="18009" y="1510"/>
                  </a:lnTo>
                  <a:lnTo>
                    <a:pt x="18016" y="1480"/>
                  </a:lnTo>
                  <a:lnTo>
                    <a:pt x="18025" y="1450"/>
                  </a:lnTo>
                  <a:lnTo>
                    <a:pt x="18036" y="1421"/>
                  </a:lnTo>
                  <a:lnTo>
                    <a:pt x="18047" y="1393"/>
                  </a:lnTo>
                  <a:lnTo>
                    <a:pt x="18061" y="1367"/>
                  </a:lnTo>
                  <a:lnTo>
                    <a:pt x="18076" y="1341"/>
                  </a:lnTo>
                  <a:lnTo>
                    <a:pt x="18094" y="1315"/>
                  </a:lnTo>
                  <a:lnTo>
                    <a:pt x="18112" y="1292"/>
                  </a:lnTo>
                  <a:lnTo>
                    <a:pt x="18132" y="1268"/>
                  </a:lnTo>
                  <a:lnTo>
                    <a:pt x="18153" y="1246"/>
                  </a:lnTo>
                  <a:lnTo>
                    <a:pt x="18177" y="1224"/>
                  </a:lnTo>
                  <a:lnTo>
                    <a:pt x="18202" y="1204"/>
                  </a:lnTo>
                  <a:lnTo>
                    <a:pt x="18202" y="1204"/>
                  </a:lnTo>
                  <a:lnTo>
                    <a:pt x="18228" y="1185"/>
                  </a:lnTo>
                  <a:lnTo>
                    <a:pt x="18255" y="1167"/>
                  </a:lnTo>
                  <a:lnTo>
                    <a:pt x="18283" y="1149"/>
                  </a:lnTo>
                  <a:lnTo>
                    <a:pt x="18312" y="1134"/>
                  </a:lnTo>
                  <a:lnTo>
                    <a:pt x="18342" y="1119"/>
                  </a:lnTo>
                  <a:lnTo>
                    <a:pt x="18372" y="1107"/>
                  </a:lnTo>
                  <a:lnTo>
                    <a:pt x="18404" y="1095"/>
                  </a:lnTo>
                  <a:lnTo>
                    <a:pt x="18436" y="1084"/>
                  </a:lnTo>
                  <a:lnTo>
                    <a:pt x="18469" y="1074"/>
                  </a:lnTo>
                  <a:lnTo>
                    <a:pt x="18502" y="1066"/>
                  </a:lnTo>
                  <a:lnTo>
                    <a:pt x="18538" y="1060"/>
                  </a:lnTo>
                  <a:lnTo>
                    <a:pt x="18573" y="1054"/>
                  </a:lnTo>
                  <a:lnTo>
                    <a:pt x="18609" y="1050"/>
                  </a:lnTo>
                  <a:lnTo>
                    <a:pt x="18647" y="1047"/>
                  </a:lnTo>
                  <a:lnTo>
                    <a:pt x="18685" y="1045"/>
                  </a:lnTo>
                  <a:lnTo>
                    <a:pt x="18724" y="1043"/>
                  </a:lnTo>
                  <a:lnTo>
                    <a:pt x="18724" y="1043"/>
                  </a:lnTo>
                  <a:lnTo>
                    <a:pt x="18780" y="1046"/>
                  </a:lnTo>
                  <a:lnTo>
                    <a:pt x="18806" y="1047"/>
                  </a:lnTo>
                  <a:lnTo>
                    <a:pt x="18833" y="1049"/>
                  </a:lnTo>
                  <a:lnTo>
                    <a:pt x="18860" y="1052"/>
                  </a:lnTo>
                  <a:lnTo>
                    <a:pt x="18886" y="1055"/>
                  </a:lnTo>
                  <a:lnTo>
                    <a:pt x="18911" y="1060"/>
                  </a:lnTo>
                  <a:lnTo>
                    <a:pt x="18936" y="1064"/>
                  </a:lnTo>
                  <a:lnTo>
                    <a:pt x="18962" y="1069"/>
                  </a:lnTo>
                  <a:lnTo>
                    <a:pt x="18986" y="1076"/>
                  </a:lnTo>
                  <a:lnTo>
                    <a:pt x="19010" y="1082"/>
                  </a:lnTo>
                  <a:lnTo>
                    <a:pt x="19034" y="1088"/>
                  </a:lnTo>
                  <a:lnTo>
                    <a:pt x="19058" y="1097"/>
                  </a:lnTo>
                  <a:lnTo>
                    <a:pt x="19080" y="1106"/>
                  </a:lnTo>
                  <a:lnTo>
                    <a:pt x="19104" y="1114"/>
                  </a:lnTo>
                  <a:lnTo>
                    <a:pt x="19126" y="1124"/>
                  </a:lnTo>
                  <a:lnTo>
                    <a:pt x="19149" y="1134"/>
                  </a:lnTo>
                  <a:lnTo>
                    <a:pt x="19170" y="1145"/>
                  </a:lnTo>
                  <a:lnTo>
                    <a:pt x="19192" y="1157"/>
                  </a:lnTo>
                  <a:lnTo>
                    <a:pt x="19213" y="1169"/>
                  </a:lnTo>
                  <a:lnTo>
                    <a:pt x="19233" y="1182"/>
                  </a:lnTo>
                  <a:lnTo>
                    <a:pt x="19255" y="1195"/>
                  </a:lnTo>
                  <a:lnTo>
                    <a:pt x="19274" y="1209"/>
                  </a:lnTo>
                  <a:lnTo>
                    <a:pt x="19294" y="1224"/>
                  </a:lnTo>
                  <a:lnTo>
                    <a:pt x="19314" y="1239"/>
                  </a:lnTo>
                  <a:lnTo>
                    <a:pt x="19333" y="1255"/>
                  </a:lnTo>
                  <a:lnTo>
                    <a:pt x="19351" y="1271"/>
                  </a:lnTo>
                  <a:lnTo>
                    <a:pt x="19369" y="1289"/>
                  </a:lnTo>
                  <a:lnTo>
                    <a:pt x="19388" y="1307"/>
                  </a:lnTo>
                  <a:lnTo>
                    <a:pt x="19406" y="1325"/>
                  </a:lnTo>
                  <a:lnTo>
                    <a:pt x="19423" y="1344"/>
                  </a:lnTo>
                  <a:lnTo>
                    <a:pt x="19440" y="1365"/>
                  </a:lnTo>
                  <a:lnTo>
                    <a:pt x="19440" y="1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722" tIns="30862" rIns="61722" bIns="30862" numCol="1" anchor="t" anchorCtr="0" compatLnSpc="1">
              <a:prstTxWarp prst="textNoShape">
                <a:avLst/>
              </a:prstTxWarp>
            </a:bodyPr>
            <a:lstStyle/>
            <a:p>
              <a:endParaRPr lang="en-US" sz="1216"/>
            </a:p>
          </p:txBody>
        </p:sp>
      </p:grpSp>
    </p:spTree>
    <p:extLst>
      <p:ext uri="{BB962C8B-B14F-4D97-AF65-F5344CB8AC3E}">
        <p14:creationId xmlns:p14="http://schemas.microsoft.com/office/powerpoint/2010/main" val="349357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36B343-1312-4B42-AD68-08DF38F2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6" t="17878" r="24890" b="15960"/>
          <a:stretch/>
        </p:blipFill>
        <p:spPr>
          <a:xfrm>
            <a:off x="0" y="573314"/>
            <a:ext cx="12192000" cy="6284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A43C2-8F12-4416-A322-717B9B134511}"/>
              </a:ext>
            </a:extLst>
          </p:cNvPr>
          <p:cNvSpPr/>
          <p:nvPr/>
        </p:nvSpPr>
        <p:spPr>
          <a:xfrm>
            <a:off x="-12700" y="0"/>
            <a:ext cx="12204700" cy="6858000"/>
          </a:xfrm>
          <a:prstGeom prst="rect">
            <a:avLst/>
          </a:prstGeom>
          <a:gradFill>
            <a:gsLst>
              <a:gs pos="4000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F819A-BA49-4F29-838D-3C2B50F97789}"/>
              </a:ext>
            </a:extLst>
          </p:cNvPr>
          <p:cNvSpPr/>
          <p:nvPr/>
        </p:nvSpPr>
        <p:spPr>
          <a:xfrm>
            <a:off x="-12700" y="1335"/>
            <a:ext cx="12204700" cy="700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0FAD5-F540-4ED2-90A3-FB1EC7B84455}"/>
              </a:ext>
            </a:extLst>
          </p:cNvPr>
          <p:cNvSpPr/>
          <p:nvPr/>
        </p:nvSpPr>
        <p:spPr>
          <a:xfrm>
            <a:off x="0" y="0"/>
            <a:ext cx="12204700" cy="6858000"/>
          </a:xfrm>
          <a:prstGeom prst="rect">
            <a:avLst/>
          </a:prstGeom>
          <a:gradFill>
            <a:gsLst>
              <a:gs pos="3800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9FF511-5E56-45E1-982D-9A9B382264DC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515CB1D4-3379-4DED-8CB8-599C2FF8A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B80A8CF-A5EB-412A-A1C4-DC0BE3BE3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3927A521-75FA-4163-9E2A-1F9377B82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741CC739-A1EB-4CA5-AC1F-EE9AF1BC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CFAB0DAB-CE21-4A57-A1DE-78FB850D9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8187690C-0794-4F49-A055-C921D9C5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F4910E8-E0C3-4252-8A44-07BA7E4A9939}"/>
              </a:ext>
            </a:extLst>
          </p:cNvPr>
          <p:cNvSpPr txBox="1"/>
          <p:nvPr/>
        </p:nvSpPr>
        <p:spPr>
          <a:xfrm>
            <a:off x="710045" y="169718"/>
            <a:ext cx="2273300" cy="6515100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Dr Ryan </a:t>
            </a:r>
            <a:r>
              <a:rPr lang="en-US" sz="2800" b="1">
                <a:solidFill>
                  <a:schemeClr val="bg1"/>
                </a:solidFill>
                <a:latin typeface="+mj-lt"/>
                <a:ea typeface="+mn-lt"/>
                <a:cs typeface="+mn-lt"/>
              </a:rPr>
              <a:t>Heartfield, CISSP</a:t>
            </a:r>
            <a:endParaRPr lang="en-US" sz="2800">
              <a:solidFill>
                <a:schemeClr val="bg1"/>
              </a:solidFill>
              <a:latin typeface="+mj-lt"/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Head of Cyber Security Research &amp; Innovation</a:t>
            </a:r>
            <a:endParaRPr lang="en-US" sz="20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604DF-73A2-421B-B833-CC8044EEE635}"/>
              </a:ext>
            </a:extLst>
          </p:cNvPr>
          <p:cNvSpPr txBox="1"/>
          <p:nvPr/>
        </p:nvSpPr>
        <p:spPr>
          <a:xfrm>
            <a:off x="3851420" y="264968"/>
            <a:ext cx="3889230" cy="6515100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39258"/>
                </a:solidFill>
                <a:latin typeface="+mj-lt"/>
                <a:ea typeface="+mn-lt"/>
                <a:cs typeface="+mn-lt"/>
              </a:rPr>
              <a:t>Who are we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 cybersecurity start-up specialising in AI-driven threat detection and response for smart manufacturing.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IBM Plex Sans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39258"/>
                </a:solidFill>
                <a:latin typeface="+mj-lt"/>
                <a:ea typeface="+mn-lt"/>
                <a:cs typeface="+mn-lt"/>
              </a:rPr>
              <a:t>Our Mission 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Making strong cybersecurity accessible to SME manufacturing companies going digital.</a:t>
            </a:r>
            <a:endParaRPr lang="en-US" sz="2000" dirty="0">
              <a:solidFill>
                <a:schemeClr val="bg1"/>
              </a:solidFill>
              <a:latin typeface="IBM Plex Sans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54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725" descr="A picture containing indoor, scene, dock&#10;&#10;Description automatically generated">
            <a:extLst>
              <a:ext uri="{FF2B5EF4-FFF2-40B4-BE49-F238E27FC236}">
                <a16:creationId xmlns:a16="http://schemas.microsoft.com/office/drawing/2014/main" id="{32D06601-05E0-4856-B6B2-60D05122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9" t="44094" r="53338" b="2"/>
          <a:stretch/>
        </p:blipFill>
        <p:spPr>
          <a:xfrm>
            <a:off x="5623258" y="2351314"/>
            <a:ext cx="6568742" cy="4506686"/>
          </a:xfrm>
          <a:prstGeom prst="rect">
            <a:avLst/>
          </a:prstGeom>
        </p:spPr>
      </p:pic>
      <p:sp>
        <p:nvSpPr>
          <p:cNvPr id="739" name="Rectangle 738">
            <a:extLst>
              <a:ext uri="{FF2B5EF4-FFF2-40B4-BE49-F238E27FC236}">
                <a16:creationId xmlns:a16="http://schemas.microsoft.com/office/drawing/2014/main" id="{C75F0FF4-CA3B-47AA-8B60-086B344B00C1}"/>
              </a:ext>
            </a:extLst>
          </p:cNvPr>
          <p:cNvSpPr/>
          <p:nvPr/>
        </p:nvSpPr>
        <p:spPr>
          <a:xfrm>
            <a:off x="5623258" y="2351313"/>
            <a:ext cx="6568742" cy="4506687"/>
          </a:xfrm>
          <a:prstGeom prst="rect">
            <a:avLst/>
          </a:prstGeom>
          <a:solidFill>
            <a:srgbClr val="F3925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2DD29-B792-4087-8C94-A2F0FDE7052E}"/>
              </a:ext>
            </a:extLst>
          </p:cNvPr>
          <p:cNvSpPr/>
          <p:nvPr/>
        </p:nvSpPr>
        <p:spPr>
          <a:xfrm>
            <a:off x="0" y="2232516"/>
            <a:ext cx="11734800" cy="4625484"/>
          </a:xfrm>
          <a:prstGeom prst="rect">
            <a:avLst/>
          </a:prstGeom>
          <a:gradFill>
            <a:gsLst>
              <a:gs pos="4900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BF069-BE54-4717-84A7-77C8162F2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8626" b="7570"/>
          <a:stretch/>
        </p:blipFill>
        <p:spPr>
          <a:xfrm>
            <a:off x="5702300" y="2687407"/>
            <a:ext cx="6859587" cy="4177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72CF04-2BB7-4C19-B333-BD4A8A38013A}"/>
              </a:ext>
            </a:extLst>
          </p:cNvPr>
          <p:cNvSpPr txBox="1"/>
          <p:nvPr/>
        </p:nvSpPr>
        <p:spPr>
          <a:xfrm>
            <a:off x="602674" y="766025"/>
            <a:ext cx="3492500" cy="12310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+mj-lt"/>
              </a:rPr>
              <a:t>RETINA™</a:t>
            </a:r>
            <a:br>
              <a:rPr lang="el-GR" sz="2400" b="1" dirty="0">
                <a:solidFill>
                  <a:srgbClr val="FFFFFF"/>
                </a:solidFill>
                <a:latin typeface="+mj-lt"/>
              </a:rPr>
            </a:br>
            <a:r>
              <a:rPr lang="en-US" sz="2400" dirty="0">
                <a:solidFill>
                  <a:srgbClr val="FFFFFF"/>
                </a:solidFill>
                <a:latin typeface="+mj-lt"/>
              </a:rPr>
              <a:t>as the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 Cybersecurity Pathway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to 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Industry 4.0</a:t>
            </a:r>
            <a:endParaRPr lang="en-US" dirty="0">
              <a:solidFill>
                <a:schemeClr val="bg1"/>
              </a:solidFill>
              <a:latin typeface="IBM Plex Sans Light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5465D-5FA0-4B4D-8AC1-E07040089F59}"/>
              </a:ext>
            </a:extLst>
          </p:cNvPr>
          <p:cNvSpPr/>
          <p:nvPr/>
        </p:nvSpPr>
        <p:spPr>
          <a:xfrm>
            <a:off x="0" y="1"/>
            <a:ext cx="12192000" cy="701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37ADD6-EAA3-4212-8064-D70B98D0FB9D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0006C3E3-C0C0-4F77-B013-E22003CBA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2B749550-8C5F-40FE-BA3B-7516157C6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88D51D3E-4E47-4CCE-90B0-A1B9A42E4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0DA110B-5116-4073-8CA1-0676A3473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75BF2C7F-2522-4AE3-B3B3-A08E84196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AD894995-5C82-474C-B962-5CCC6C12B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0B9895-0882-4E0F-A4D3-52F2465F65AD}"/>
              </a:ext>
            </a:extLst>
          </p:cNvPr>
          <p:cNvSpPr txBox="1"/>
          <p:nvPr/>
        </p:nvSpPr>
        <p:spPr>
          <a:xfrm>
            <a:off x="4434156" y="701965"/>
            <a:ext cx="7759431" cy="12951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2" spcCol="9144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BM Plex Sans Light"/>
                <a:ea typeface="+mn-lt"/>
                <a:cs typeface="+mn-lt"/>
              </a:rPr>
              <a:t>Detects cyber threats to digital machinery</a:t>
            </a:r>
            <a:r>
              <a:rPr lang="el-GR" sz="2000" dirty="0">
                <a:solidFill>
                  <a:schemeClr val="bg1"/>
                </a:solidFill>
                <a:latin typeface="IBM Plex Sans Light"/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IBM Plex Sans Light"/>
                <a:ea typeface="+mn-lt"/>
                <a:cs typeface="+mn-lt"/>
              </a:rPr>
              <a:t>and</a:t>
            </a:r>
            <a:r>
              <a:rPr lang="el-GR" sz="2000" dirty="0">
                <a:solidFill>
                  <a:schemeClr val="bg1"/>
                </a:solidFill>
                <a:latin typeface="IBM Plex Sans Light"/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IBM Plex Sans Light"/>
                <a:ea typeface="+mn-lt"/>
                <a:cs typeface="+mn-lt"/>
              </a:rPr>
              <a:t>automatically</a:t>
            </a:r>
            <a:r>
              <a:rPr lang="el-GR" sz="2000" dirty="0">
                <a:solidFill>
                  <a:schemeClr val="bg1"/>
                </a:solidFill>
                <a:latin typeface="IBM Plex Sans Light"/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IBM Plex Sans Light"/>
                <a:ea typeface="+mn-lt"/>
                <a:cs typeface="+mn-lt"/>
              </a:rPr>
              <a:t>responds to them before their impact escalates to a safety incident, without the need for expert cyber skills or changes to infrastructure, how...</a:t>
            </a:r>
            <a:endParaRPr lang="en-US" sz="2000" dirty="0">
              <a:solidFill>
                <a:schemeClr val="bg1"/>
              </a:solidFill>
              <a:latin typeface="IBM Plex Sans Light"/>
              <a:cs typeface="Calibri"/>
            </a:endParaRPr>
          </a:p>
        </p:txBody>
      </p:sp>
      <p:graphicFrame>
        <p:nvGraphicFramePr>
          <p:cNvPr id="5" name="Diagram 15">
            <a:extLst>
              <a:ext uri="{FF2B5EF4-FFF2-40B4-BE49-F238E27FC236}">
                <a16:creationId xmlns:a16="http://schemas.microsoft.com/office/drawing/2014/main" id="{CD336874-51AE-4AC6-AE3C-88933EECB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183113"/>
              </p:ext>
            </p:extLst>
          </p:nvPr>
        </p:nvGraphicFramePr>
        <p:xfrm>
          <a:off x="494952" y="2351312"/>
          <a:ext cx="5240673" cy="388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891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DB2A042-4392-4963-936D-70614CBC25B8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C99B9A6-4D22-413D-9769-F657F586F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918B97AD-21D9-45B7-9C2B-A238C8328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E9880915-EDA5-4FFE-BFF1-A95DB71F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C56CFA88-96CF-4A91-8465-B7B258FD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85A1AC6A-33C7-4A3A-8F27-14A70588B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8D297F8E-6617-42F9-8817-E4687E739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441CC1-ACAB-444A-9DC8-9EBF2E254ACB}"/>
              </a:ext>
            </a:extLst>
          </p:cNvPr>
          <p:cNvSpPr txBox="1"/>
          <p:nvPr/>
        </p:nvSpPr>
        <p:spPr>
          <a:xfrm>
            <a:off x="264969" y="766025"/>
            <a:ext cx="1876424" cy="12310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+mj-lt"/>
              </a:rPr>
              <a:t>RETINA™</a:t>
            </a:r>
            <a:br>
              <a:rPr lang="el-GR" sz="2400" b="1" dirty="0">
                <a:solidFill>
                  <a:srgbClr val="FFFFFF"/>
                </a:solidFill>
                <a:latin typeface="+mj-lt"/>
              </a:rPr>
            </a:br>
            <a:r>
              <a:rPr lang="en-US" sz="2400" dirty="0">
                <a:solidFill>
                  <a:srgbClr val="FFFFFF"/>
                </a:solidFill>
                <a:latin typeface="IBM Plex Sans Light"/>
              </a:rPr>
              <a:t>as-a-Service</a:t>
            </a:r>
            <a:endParaRPr lang="en-US" dirty="0">
              <a:solidFill>
                <a:schemeClr val="bg1"/>
              </a:solidFill>
              <a:latin typeface="IBM Plex Sans Light"/>
              <a:cs typeface="Calibri"/>
            </a:endParaRPr>
          </a:p>
        </p:txBody>
      </p:sp>
      <p:pic>
        <p:nvPicPr>
          <p:cNvPr id="727" name="Picture 10">
            <a:extLst>
              <a:ext uri="{FF2B5EF4-FFF2-40B4-BE49-F238E27FC236}">
                <a16:creationId xmlns:a16="http://schemas.microsoft.com/office/drawing/2014/main" id="{30634FA4-DE2B-4435-AA11-3F73DBC9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1519" y="1314322"/>
            <a:ext cx="8913168" cy="4445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FE1D8-C5F5-4906-941E-67B6962EFF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7255" r="10738" b="7322"/>
          <a:stretch/>
        </p:blipFill>
        <p:spPr>
          <a:xfrm>
            <a:off x="114301" y="1620971"/>
            <a:ext cx="1945788" cy="402502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714AFF0-5D98-4068-8990-26471422AE05}"/>
              </a:ext>
            </a:extLst>
          </p:cNvPr>
          <p:cNvSpPr/>
          <p:nvPr/>
        </p:nvSpPr>
        <p:spPr>
          <a:xfrm>
            <a:off x="0" y="3577530"/>
            <a:ext cx="1876424" cy="1514475"/>
          </a:xfrm>
          <a:prstGeom prst="rect">
            <a:avLst/>
          </a:prstGeom>
          <a:gradFill>
            <a:gsLst>
              <a:gs pos="4600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C9990EC-8D33-4D5E-9518-1C42713A09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494" r="25497" b="10888"/>
          <a:stretch/>
        </p:blipFill>
        <p:spPr>
          <a:xfrm>
            <a:off x="0" y="3467684"/>
            <a:ext cx="2619829" cy="2930783"/>
          </a:xfrm>
          <a:prstGeom prst="rect">
            <a:avLst/>
          </a:prstGeom>
        </p:spPr>
      </p:pic>
      <p:grpSp>
        <p:nvGrpSpPr>
          <p:cNvPr id="707" name="Graphic 7">
            <a:extLst>
              <a:ext uri="{FF2B5EF4-FFF2-40B4-BE49-F238E27FC236}">
                <a16:creationId xmlns:a16="http://schemas.microsoft.com/office/drawing/2014/main" id="{96C3E384-2288-4B6A-A630-A150DE01DA01}"/>
              </a:ext>
            </a:extLst>
          </p:cNvPr>
          <p:cNvGrpSpPr/>
          <p:nvPr/>
        </p:nvGrpSpPr>
        <p:grpSpPr>
          <a:xfrm>
            <a:off x="2626191" y="2947011"/>
            <a:ext cx="209764" cy="1258586"/>
            <a:chOff x="2028825" y="2108765"/>
            <a:chExt cx="340280" cy="2041683"/>
          </a:xfrm>
          <a:solidFill>
            <a:srgbClr val="F39258"/>
          </a:solidFill>
        </p:grpSpPr>
        <p:sp>
          <p:nvSpPr>
            <p:cNvPr id="708" name="Graphic 7">
              <a:extLst>
                <a:ext uri="{FF2B5EF4-FFF2-40B4-BE49-F238E27FC236}">
                  <a16:creationId xmlns:a16="http://schemas.microsoft.com/office/drawing/2014/main" id="{1B2C161B-7F17-4A5D-8461-6C064224843F}"/>
                </a:ext>
              </a:extLst>
            </p:cNvPr>
            <p:cNvSpPr/>
            <p:nvPr/>
          </p:nvSpPr>
          <p:spPr>
            <a:xfrm>
              <a:off x="2028825" y="3881859"/>
              <a:ext cx="339270" cy="268589"/>
            </a:xfrm>
            <a:custGeom>
              <a:avLst/>
              <a:gdLst>
                <a:gd name="connsiteX0" fmla="*/ 339271 w 339270"/>
                <a:gd name="connsiteY0" fmla="*/ 194879 h 268589"/>
                <a:gd name="connsiteX1" fmla="*/ 339271 w 339270"/>
                <a:gd name="connsiteY1" fmla="*/ 268589 h 268589"/>
                <a:gd name="connsiteX2" fmla="*/ 0 w 339270"/>
                <a:gd name="connsiteY2" fmla="*/ 268589 h 268589"/>
                <a:gd name="connsiteX3" fmla="*/ 0 w 339270"/>
                <a:gd name="connsiteY3" fmla="*/ 108041 h 268589"/>
                <a:gd name="connsiteX4" fmla="*/ 108042 w 339270"/>
                <a:gd name="connsiteY4" fmla="*/ 5049 h 268589"/>
                <a:gd name="connsiteX5" fmla="*/ 205986 w 339270"/>
                <a:gd name="connsiteY5" fmla="*/ 66642 h 268589"/>
                <a:gd name="connsiteX6" fmla="*/ 339271 w 339270"/>
                <a:gd name="connsiteY6" fmla="*/ 0 h 268589"/>
                <a:gd name="connsiteX7" fmla="*/ 339271 w 339270"/>
                <a:gd name="connsiteY7" fmla="*/ 81788 h 268589"/>
                <a:gd name="connsiteX8" fmla="*/ 215074 w 339270"/>
                <a:gd name="connsiteY8" fmla="*/ 141363 h 268589"/>
                <a:gd name="connsiteX9" fmla="*/ 215074 w 339270"/>
                <a:gd name="connsiteY9" fmla="*/ 193869 h 268589"/>
                <a:gd name="connsiteX10" fmla="*/ 339271 w 339270"/>
                <a:gd name="connsiteY10" fmla="*/ 193869 h 268589"/>
                <a:gd name="connsiteX11" fmla="*/ 152470 w 339270"/>
                <a:gd name="connsiteY11" fmla="*/ 117129 h 268589"/>
                <a:gd name="connsiteX12" fmla="*/ 119149 w 339270"/>
                <a:gd name="connsiteY12" fmla="*/ 81788 h 268589"/>
                <a:gd name="connsiteX13" fmla="*/ 97944 w 339270"/>
                <a:gd name="connsiteY13" fmla="*/ 81788 h 268589"/>
                <a:gd name="connsiteX14" fmla="*/ 64623 w 339270"/>
                <a:gd name="connsiteY14" fmla="*/ 117129 h 268589"/>
                <a:gd name="connsiteX15" fmla="*/ 64623 w 339270"/>
                <a:gd name="connsiteY15" fmla="*/ 194879 h 268589"/>
                <a:gd name="connsiteX16" fmla="*/ 153480 w 339270"/>
                <a:gd name="connsiteY16" fmla="*/ 194879 h 268589"/>
                <a:gd name="connsiteX17" fmla="*/ 153480 w 339270"/>
                <a:gd name="connsiteY17" fmla="*/ 117129 h 2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9270" h="268589">
                  <a:moveTo>
                    <a:pt x="339271" y="194879"/>
                  </a:moveTo>
                  <a:lnTo>
                    <a:pt x="339271" y="268589"/>
                  </a:lnTo>
                  <a:lnTo>
                    <a:pt x="0" y="268589"/>
                  </a:lnTo>
                  <a:lnTo>
                    <a:pt x="0" y="108041"/>
                  </a:lnTo>
                  <a:cubicBezTo>
                    <a:pt x="0" y="45438"/>
                    <a:pt x="43419" y="5049"/>
                    <a:pt x="108042" y="5049"/>
                  </a:cubicBezTo>
                  <a:cubicBezTo>
                    <a:pt x="153480" y="5049"/>
                    <a:pt x="189830" y="25243"/>
                    <a:pt x="205986" y="66642"/>
                  </a:cubicBezTo>
                  <a:lnTo>
                    <a:pt x="339271" y="0"/>
                  </a:lnTo>
                  <a:lnTo>
                    <a:pt x="339271" y="81788"/>
                  </a:lnTo>
                  <a:lnTo>
                    <a:pt x="215074" y="141363"/>
                  </a:lnTo>
                  <a:lnTo>
                    <a:pt x="215074" y="193869"/>
                  </a:lnTo>
                  <a:lnTo>
                    <a:pt x="339271" y="193869"/>
                  </a:lnTo>
                  <a:close/>
                  <a:moveTo>
                    <a:pt x="152470" y="117129"/>
                  </a:moveTo>
                  <a:cubicBezTo>
                    <a:pt x="152470" y="94915"/>
                    <a:pt x="140353" y="81788"/>
                    <a:pt x="119149" y="81788"/>
                  </a:cubicBezTo>
                  <a:lnTo>
                    <a:pt x="97944" y="81788"/>
                  </a:lnTo>
                  <a:cubicBezTo>
                    <a:pt x="75730" y="81788"/>
                    <a:pt x="64623" y="94915"/>
                    <a:pt x="64623" y="117129"/>
                  </a:cubicBezTo>
                  <a:lnTo>
                    <a:pt x="64623" y="194879"/>
                  </a:lnTo>
                  <a:lnTo>
                    <a:pt x="153480" y="194879"/>
                  </a:lnTo>
                  <a:lnTo>
                    <a:pt x="153480" y="117129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Graphic 7">
              <a:extLst>
                <a:ext uri="{FF2B5EF4-FFF2-40B4-BE49-F238E27FC236}">
                  <a16:creationId xmlns:a16="http://schemas.microsoft.com/office/drawing/2014/main" id="{A1B82897-7113-4FA2-AD47-866F303D84F6}"/>
                </a:ext>
              </a:extLst>
            </p:cNvPr>
            <p:cNvSpPr/>
            <p:nvPr/>
          </p:nvSpPr>
          <p:spPr>
            <a:xfrm>
              <a:off x="2028825" y="3592065"/>
              <a:ext cx="340280" cy="231229"/>
            </a:xfrm>
            <a:custGeom>
              <a:avLst/>
              <a:gdLst>
                <a:gd name="connsiteX0" fmla="*/ 339271 w 340280"/>
                <a:gd name="connsiteY0" fmla="*/ 231229 h 231229"/>
                <a:gd name="connsiteX1" fmla="*/ 0 w 340280"/>
                <a:gd name="connsiteY1" fmla="*/ 231229 h 231229"/>
                <a:gd name="connsiteX2" fmla="*/ 0 w 340280"/>
                <a:gd name="connsiteY2" fmla="*/ 0 h 231229"/>
                <a:gd name="connsiteX3" fmla="*/ 65633 w 340280"/>
                <a:gd name="connsiteY3" fmla="*/ 0 h 231229"/>
                <a:gd name="connsiteX4" fmla="*/ 65633 w 340280"/>
                <a:gd name="connsiteY4" fmla="*/ 156509 h 231229"/>
                <a:gd name="connsiteX5" fmla="*/ 135304 w 340280"/>
                <a:gd name="connsiteY5" fmla="*/ 156509 h 231229"/>
                <a:gd name="connsiteX6" fmla="*/ 135304 w 340280"/>
                <a:gd name="connsiteY6" fmla="*/ 22214 h 231229"/>
                <a:gd name="connsiteX7" fmla="*/ 200937 w 340280"/>
                <a:gd name="connsiteY7" fmla="*/ 22214 h 231229"/>
                <a:gd name="connsiteX8" fmla="*/ 200937 w 340280"/>
                <a:gd name="connsiteY8" fmla="*/ 156509 h 231229"/>
                <a:gd name="connsiteX9" fmla="*/ 274648 w 340280"/>
                <a:gd name="connsiteY9" fmla="*/ 156509 h 231229"/>
                <a:gd name="connsiteX10" fmla="*/ 274648 w 340280"/>
                <a:gd name="connsiteY10" fmla="*/ 0 h 231229"/>
                <a:gd name="connsiteX11" fmla="*/ 340281 w 340280"/>
                <a:gd name="connsiteY11" fmla="*/ 0 h 231229"/>
                <a:gd name="connsiteX12" fmla="*/ 340281 w 340280"/>
                <a:gd name="connsiteY12" fmla="*/ 231229 h 2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80" h="231229">
                  <a:moveTo>
                    <a:pt x="339271" y="231229"/>
                  </a:moveTo>
                  <a:lnTo>
                    <a:pt x="0" y="231229"/>
                  </a:lnTo>
                  <a:lnTo>
                    <a:pt x="0" y="0"/>
                  </a:lnTo>
                  <a:lnTo>
                    <a:pt x="65633" y="0"/>
                  </a:lnTo>
                  <a:lnTo>
                    <a:pt x="65633" y="156509"/>
                  </a:lnTo>
                  <a:lnTo>
                    <a:pt x="135304" y="156509"/>
                  </a:lnTo>
                  <a:lnTo>
                    <a:pt x="135304" y="22214"/>
                  </a:lnTo>
                  <a:lnTo>
                    <a:pt x="200937" y="22214"/>
                  </a:lnTo>
                  <a:lnTo>
                    <a:pt x="200937" y="156509"/>
                  </a:lnTo>
                  <a:lnTo>
                    <a:pt x="274648" y="156509"/>
                  </a:lnTo>
                  <a:lnTo>
                    <a:pt x="274648" y="0"/>
                  </a:lnTo>
                  <a:lnTo>
                    <a:pt x="340281" y="0"/>
                  </a:lnTo>
                  <a:lnTo>
                    <a:pt x="340281" y="231229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Graphic 7">
              <a:extLst>
                <a:ext uri="{FF2B5EF4-FFF2-40B4-BE49-F238E27FC236}">
                  <a16:creationId xmlns:a16="http://schemas.microsoft.com/office/drawing/2014/main" id="{38325B7E-DB93-4AC3-AB9A-993BE4AB7BB3}"/>
                </a:ext>
              </a:extLst>
            </p:cNvPr>
            <p:cNvSpPr/>
            <p:nvPr/>
          </p:nvSpPr>
          <p:spPr>
            <a:xfrm>
              <a:off x="2028825" y="3295203"/>
              <a:ext cx="339270" cy="257482"/>
            </a:xfrm>
            <a:custGeom>
              <a:avLst/>
              <a:gdLst>
                <a:gd name="connsiteX0" fmla="*/ 65633 w 339270"/>
                <a:gd name="connsiteY0" fmla="*/ 91886 h 257482"/>
                <a:gd name="connsiteX1" fmla="*/ 339271 w 339270"/>
                <a:gd name="connsiteY1" fmla="*/ 91886 h 257482"/>
                <a:gd name="connsiteX2" fmla="*/ 339271 w 339270"/>
                <a:gd name="connsiteY2" fmla="*/ 165596 h 257482"/>
                <a:gd name="connsiteX3" fmla="*/ 65633 w 339270"/>
                <a:gd name="connsiteY3" fmla="*/ 165596 h 257482"/>
                <a:gd name="connsiteX4" fmla="*/ 65633 w 339270"/>
                <a:gd name="connsiteY4" fmla="*/ 257482 h 257482"/>
                <a:gd name="connsiteX5" fmla="*/ 0 w 339270"/>
                <a:gd name="connsiteY5" fmla="*/ 257482 h 257482"/>
                <a:gd name="connsiteX6" fmla="*/ 0 w 339270"/>
                <a:gd name="connsiteY6" fmla="*/ 0 h 257482"/>
                <a:gd name="connsiteX7" fmla="*/ 65633 w 339270"/>
                <a:gd name="connsiteY7" fmla="*/ 0 h 257482"/>
                <a:gd name="connsiteX8" fmla="*/ 65633 w 339270"/>
                <a:gd name="connsiteY8" fmla="*/ 91886 h 25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270" h="257482">
                  <a:moveTo>
                    <a:pt x="65633" y="91886"/>
                  </a:moveTo>
                  <a:lnTo>
                    <a:pt x="339271" y="91886"/>
                  </a:lnTo>
                  <a:lnTo>
                    <a:pt x="339271" y="165596"/>
                  </a:lnTo>
                  <a:lnTo>
                    <a:pt x="65633" y="165596"/>
                  </a:lnTo>
                  <a:lnTo>
                    <a:pt x="65633" y="257482"/>
                  </a:lnTo>
                  <a:lnTo>
                    <a:pt x="0" y="257482"/>
                  </a:lnTo>
                  <a:lnTo>
                    <a:pt x="0" y="0"/>
                  </a:lnTo>
                  <a:lnTo>
                    <a:pt x="65633" y="0"/>
                  </a:lnTo>
                  <a:lnTo>
                    <a:pt x="65633" y="91886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Graphic 7">
              <a:extLst>
                <a:ext uri="{FF2B5EF4-FFF2-40B4-BE49-F238E27FC236}">
                  <a16:creationId xmlns:a16="http://schemas.microsoft.com/office/drawing/2014/main" id="{5CDA6B79-DF94-4B19-8CC0-65B42CAA4A62}"/>
                </a:ext>
              </a:extLst>
            </p:cNvPr>
            <p:cNvSpPr/>
            <p:nvPr/>
          </p:nvSpPr>
          <p:spPr>
            <a:xfrm>
              <a:off x="2028825" y="3097295"/>
              <a:ext cx="339270" cy="161557"/>
            </a:xfrm>
            <a:custGeom>
              <a:avLst/>
              <a:gdLst>
                <a:gd name="connsiteX0" fmla="*/ 339271 w 339270"/>
                <a:gd name="connsiteY0" fmla="*/ 161558 h 161557"/>
                <a:gd name="connsiteX1" fmla="*/ 280706 w 339270"/>
                <a:gd name="connsiteY1" fmla="*/ 161558 h 161557"/>
                <a:gd name="connsiteX2" fmla="*/ 280706 w 339270"/>
                <a:gd name="connsiteY2" fmla="*/ 118139 h 161557"/>
                <a:gd name="connsiteX3" fmla="*/ 58565 w 339270"/>
                <a:gd name="connsiteY3" fmla="*/ 118139 h 161557"/>
                <a:gd name="connsiteX4" fmla="*/ 58565 w 339270"/>
                <a:gd name="connsiteY4" fmla="*/ 161558 h 161557"/>
                <a:gd name="connsiteX5" fmla="*/ 0 w 339270"/>
                <a:gd name="connsiteY5" fmla="*/ 161558 h 161557"/>
                <a:gd name="connsiteX6" fmla="*/ 0 w 339270"/>
                <a:gd name="connsiteY6" fmla="*/ 0 h 161557"/>
                <a:gd name="connsiteX7" fmla="*/ 58565 w 339270"/>
                <a:gd name="connsiteY7" fmla="*/ 0 h 161557"/>
                <a:gd name="connsiteX8" fmla="*/ 58565 w 339270"/>
                <a:gd name="connsiteY8" fmla="*/ 43419 h 161557"/>
                <a:gd name="connsiteX9" fmla="*/ 280706 w 339270"/>
                <a:gd name="connsiteY9" fmla="*/ 43419 h 161557"/>
                <a:gd name="connsiteX10" fmla="*/ 280706 w 339270"/>
                <a:gd name="connsiteY10" fmla="*/ 0 h 161557"/>
                <a:gd name="connsiteX11" fmla="*/ 339271 w 339270"/>
                <a:gd name="connsiteY11" fmla="*/ 0 h 161557"/>
                <a:gd name="connsiteX12" fmla="*/ 339271 w 339270"/>
                <a:gd name="connsiteY12" fmla="*/ 161558 h 16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270" h="161557">
                  <a:moveTo>
                    <a:pt x="339271" y="161558"/>
                  </a:moveTo>
                  <a:lnTo>
                    <a:pt x="280706" y="161558"/>
                  </a:lnTo>
                  <a:lnTo>
                    <a:pt x="280706" y="118139"/>
                  </a:lnTo>
                  <a:lnTo>
                    <a:pt x="58565" y="118139"/>
                  </a:lnTo>
                  <a:lnTo>
                    <a:pt x="58565" y="161558"/>
                  </a:lnTo>
                  <a:lnTo>
                    <a:pt x="0" y="161558"/>
                  </a:lnTo>
                  <a:lnTo>
                    <a:pt x="0" y="0"/>
                  </a:lnTo>
                  <a:lnTo>
                    <a:pt x="58565" y="0"/>
                  </a:lnTo>
                  <a:lnTo>
                    <a:pt x="58565" y="43419"/>
                  </a:lnTo>
                  <a:lnTo>
                    <a:pt x="280706" y="43419"/>
                  </a:lnTo>
                  <a:lnTo>
                    <a:pt x="280706" y="0"/>
                  </a:lnTo>
                  <a:lnTo>
                    <a:pt x="339271" y="0"/>
                  </a:lnTo>
                  <a:lnTo>
                    <a:pt x="339271" y="161558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Graphic 7">
              <a:extLst>
                <a:ext uri="{FF2B5EF4-FFF2-40B4-BE49-F238E27FC236}">
                  <a16:creationId xmlns:a16="http://schemas.microsoft.com/office/drawing/2014/main" id="{99B4F0AB-0D0A-42C8-B187-AE0C9342EB20}"/>
                </a:ext>
              </a:extLst>
            </p:cNvPr>
            <p:cNvSpPr/>
            <p:nvPr/>
          </p:nvSpPr>
          <p:spPr>
            <a:xfrm>
              <a:off x="2028825" y="2759034"/>
              <a:ext cx="339270" cy="276667"/>
            </a:xfrm>
            <a:custGeom>
              <a:avLst/>
              <a:gdLst>
                <a:gd name="connsiteX0" fmla="*/ 178723 w 339270"/>
                <a:gd name="connsiteY0" fmla="*/ 173674 h 276667"/>
                <a:gd name="connsiteX1" fmla="*/ 111071 w 339270"/>
                <a:gd name="connsiteY1" fmla="*/ 205986 h 276667"/>
                <a:gd name="connsiteX2" fmla="*/ 111071 w 339270"/>
                <a:gd name="connsiteY2" fmla="*/ 206996 h 276667"/>
                <a:gd name="connsiteX3" fmla="*/ 339271 w 339270"/>
                <a:gd name="connsiteY3" fmla="*/ 206996 h 276667"/>
                <a:gd name="connsiteX4" fmla="*/ 339271 w 339270"/>
                <a:gd name="connsiteY4" fmla="*/ 276667 h 276667"/>
                <a:gd name="connsiteX5" fmla="*/ 0 w 339270"/>
                <a:gd name="connsiteY5" fmla="*/ 276667 h 276667"/>
                <a:gd name="connsiteX6" fmla="*/ 0 w 339270"/>
                <a:gd name="connsiteY6" fmla="*/ 195888 h 276667"/>
                <a:gd name="connsiteX7" fmla="*/ 160548 w 339270"/>
                <a:gd name="connsiteY7" fmla="*/ 102993 h 276667"/>
                <a:gd name="connsiteX8" fmla="*/ 228200 w 339270"/>
                <a:gd name="connsiteY8" fmla="*/ 70681 h 276667"/>
                <a:gd name="connsiteX9" fmla="*/ 228200 w 339270"/>
                <a:gd name="connsiteY9" fmla="*/ 69672 h 276667"/>
                <a:gd name="connsiteX10" fmla="*/ 0 w 339270"/>
                <a:gd name="connsiteY10" fmla="*/ 69672 h 276667"/>
                <a:gd name="connsiteX11" fmla="*/ 0 w 339270"/>
                <a:gd name="connsiteY11" fmla="*/ 0 h 276667"/>
                <a:gd name="connsiteX12" fmla="*/ 339271 w 339270"/>
                <a:gd name="connsiteY12" fmla="*/ 0 h 276667"/>
                <a:gd name="connsiteX13" fmla="*/ 339271 w 339270"/>
                <a:gd name="connsiteY13" fmla="*/ 80779 h 276667"/>
                <a:gd name="connsiteX14" fmla="*/ 178723 w 339270"/>
                <a:gd name="connsiteY14" fmla="*/ 173674 h 27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270" h="276667">
                  <a:moveTo>
                    <a:pt x="178723" y="173674"/>
                  </a:moveTo>
                  <a:lnTo>
                    <a:pt x="111071" y="205986"/>
                  </a:lnTo>
                  <a:lnTo>
                    <a:pt x="111071" y="206996"/>
                  </a:lnTo>
                  <a:lnTo>
                    <a:pt x="339271" y="206996"/>
                  </a:lnTo>
                  <a:lnTo>
                    <a:pt x="339271" y="276667"/>
                  </a:lnTo>
                  <a:lnTo>
                    <a:pt x="0" y="276667"/>
                  </a:lnTo>
                  <a:lnTo>
                    <a:pt x="0" y="195888"/>
                  </a:lnTo>
                  <a:lnTo>
                    <a:pt x="160548" y="102993"/>
                  </a:lnTo>
                  <a:lnTo>
                    <a:pt x="228200" y="70681"/>
                  </a:lnTo>
                  <a:lnTo>
                    <a:pt x="228200" y="69672"/>
                  </a:lnTo>
                  <a:lnTo>
                    <a:pt x="0" y="69672"/>
                  </a:lnTo>
                  <a:lnTo>
                    <a:pt x="0" y="0"/>
                  </a:lnTo>
                  <a:lnTo>
                    <a:pt x="339271" y="0"/>
                  </a:lnTo>
                  <a:lnTo>
                    <a:pt x="339271" y="80779"/>
                  </a:lnTo>
                  <a:lnTo>
                    <a:pt x="178723" y="173674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Graphic 7">
              <a:extLst>
                <a:ext uri="{FF2B5EF4-FFF2-40B4-BE49-F238E27FC236}">
                  <a16:creationId xmlns:a16="http://schemas.microsoft.com/office/drawing/2014/main" id="{7169A5CE-CA76-435D-B1BB-16941F727E0D}"/>
                </a:ext>
              </a:extLst>
            </p:cNvPr>
            <p:cNvSpPr/>
            <p:nvPr/>
          </p:nvSpPr>
          <p:spPr>
            <a:xfrm>
              <a:off x="2028825" y="2398559"/>
              <a:ext cx="339270" cy="313017"/>
            </a:xfrm>
            <a:custGeom>
              <a:avLst/>
              <a:gdLst>
                <a:gd name="connsiteX0" fmla="*/ 339271 w 339270"/>
                <a:gd name="connsiteY0" fmla="*/ 76740 h 313017"/>
                <a:gd name="connsiteX1" fmla="*/ 258492 w 339270"/>
                <a:gd name="connsiteY1" fmla="*/ 100973 h 313017"/>
                <a:gd name="connsiteX2" fmla="*/ 258492 w 339270"/>
                <a:gd name="connsiteY2" fmla="*/ 214064 h 313017"/>
                <a:gd name="connsiteX3" fmla="*/ 339271 w 339270"/>
                <a:gd name="connsiteY3" fmla="*/ 238297 h 313017"/>
                <a:gd name="connsiteX4" fmla="*/ 339271 w 339270"/>
                <a:gd name="connsiteY4" fmla="*/ 313018 h 313017"/>
                <a:gd name="connsiteX5" fmla="*/ 0 w 339270"/>
                <a:gd name="connsiteY5" fmla="*/ 201947 h 313017"/>
                <a:gd name="connsiteX6" fmla="*/ 0 w 339270"/>
                <a:gd name="connsiteY6" fmla="*/ 110061 h 313017"/>
                <a:gd name="connsiteX7" fmla="*/ 339271 w 339270"/>
                <a:gd name="connsiteY7" fmla="*/ 0 h 313017"/>
                <a:gd name="connsiteX8" fmla="*/ 339271 w 339270"/>
                <a:gd name="connsiteY8" fmla="*/ 76740 h 313017"/>
                <a:gd name="connsiteX9" fmla="*/ 66643 w 339270"/>
                <a:gd name="connsiteY9" fmla="*/ 156509 h 313017"/>
                <a:gd name="connsiteX10" fmla="*/ 66643 w 339270"/>
                <a:gd name="connsiteY10" fmla="*/ 158528 h 313017"/>
                <a:gd name="connsiteX11" fmla="*/ 195889 w 339270"/>
                <a:gd name="connsiteY11" fmla="*/ 195888 h 313017"/>
                <a:gd name="connsiteX12" fmla="*/ 195889 w 339270"/>
                <a:gd name="connsiteY12" fmla="*/ 118139 h 313017"/>
                <a:gd name="connsiteX13" fmla="*/ 66643 w 339270"/>
                <a:gd name="connsiteY13" fmla="*/ 156509 h 31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270" h="313017">
                  <a:moveTo>
                    <a:pt x="339271" y="76740"/>
                  </a:moveTo>
                  <a:lnTo>
                    <a:pt x="258492" y="100973"/>
                  </a:lnTo>
                  <a:lnTo>
                    <a:pt x="258492" y="214064"/>
                  </a:lnTo>
                  <a:lnTo>
                    <a:pt x="339271" y="238297"/>
                  </a:lnTo>
                  <a:lnTo>
                    <a:pt x="339271" y="313018"/>
                  </a:lnTo>
                  <a:lnTo>
                    <a:pt x="0" y="201947"/>
                  </a:lnTo>
                  <a:lnTo>
                    <a:pt x="0" y="110061"/>
                  </a:lnTo>
                  <a:lnTo>
                    <a:pt x="339271" y="0"/>
                  </a:lnTo>
                  <a:lnTo>
                    <a:pt x="339271" y="76740"/>
                  </a:lnTo>
                  <a:close/>
                  <a:moveTo>
                    <a:pt x="66643" y="156509"/>
                  </a:moveTo>
                  <a:lnTo>
                    <a:pt x="66643" y="158528"/>
                  </a:lnTo>
                  <a:lnTo>
                    <a:pt x="195889" y="195888"/>
                  </a:lnTo>
                  <a:lnTo>
                    <a:pt x="195889" y="118139"/>
                  </a:lnTo>
                  <a:lnTo>
                    <a:pt x="66643" y="156509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Graphic 7">
              <a:extLst>
                <a:ext uri="{FF2B5EF4-FFF2-40B4-BE49-F238E27FC236}">
                  <a16:creationId xmlns:a16="http://schemas.microsoft.com/office/drawing/2014/main" id="{73614655-9ABE-44B9-A942-9AB4CE19F3D2}"/>
                </a:ext>
              </a:extLst>
            </p:cNvPr>
            <p:cNvSpPr/>
            <p:nvPr/>
          </p:nvSpPr>
          <p:spPr>
            <a:xfrm>
              <a:off x="2028825" y="2108765"/>
              <a:ext cx="136314" cy="263540"/>
            </a:xfrm>
            <a:custGeom>
              <a:avLst/>
              <a:gdLst>
                <a:gd name="connsiteX0" fmla="*/ 135304 w 136314"/>
                <a:gd name="connsiteY0" fmla="*/ 127227 h 263540"/>
                <a:gd name="connsiteX1" fmla="*/ 0 w 136314"/>
                <a:gd name="connsiteY1" fmla="*/ 127227 h 263540"/>
                <a:gd name="connsiteX2" fmla="*/ 0 w 136314"/>
                <a:gd name="connsiteY2" fmla="*/ 96935 h 263540"/>
                <a:gd name="connsiteX3" fmla="*/ 64623 w 136314"/>
                <a:gd name="connsiteY3" fmla="*/ 63613 h 263540"/>
                <a:gd name="connsiteX4" fmla="*/ 64623 w 136314"/>
                <a:gd name="connsiteY4" fmla="*/ 62604 h 263540"/>
                <a:gd name="connsiteX5" fmla="*/ 0 w 136314"/>
                <a:gd name="connsiteY5" fmla="*/ 29282 h 263540"/>
                <a:gd name="connsiteX6" fmla="*/ 0 w 136314"/>
                <a:gd name="connsiteY6" fmla="*/ 0 h 263540"/>
                <a:gd name="connsiteX7" fmla="*/ 135304 w 136314"/>
                <a:gd name="connsiteY7" fmla="*/ 0 h 263540"/>
                <a:gd name="connsiteX8" fmla="*/ 135304 w 136314"/>
                <a:gd name="connsiteY8" fmla="*/ 22214 h 263540"/>
                <a:gd name="connsiteX9" fmla="*/ 74720 w 136314"/>
                <a:gd name="connsiteY9" fmla="*/ 22214 h 263540"/>
                <a:gd name="connsiteX10" fmla="*/ 34331 w 136314"/>
                <a:gd name="connsiteY10" fmla="*/ 22214 h 263540"/>
                <a:gd name="connsiteX11" fmla="*/ 34331 w 136314"/>
                <a:gd name="connsiteY11" fmla="*/ 24234 h 263540"/>
                <a:gd name="connsiteX12" fmla="*/ 110061 w 136314"/>
                <a:gd name="connsiteY12" fmla="*/ 63613 h 263540"/>
                <a:gd name="connsiteX13" fmla="*/ 34331 w 136314"/>
                <a:gd name="connsiteY13" fmla="*/ 104003 h 263540"/>
                <a:gd name="connsiteX14" fmla="*/ 34331 w 136314"/>
                <a:gd name="connsiteY14" fmla="*/ 106022 h 263540"/>
                <a:gd name="connsiteX15" fmla="*/ 74720 w 136314"/>
                <a:gd name="connsiteY15" fmla="*/ 105012 h 263540"/>
                <a:gd name="connsiteX16" fmla="*/ 136314 w 136314"/>
                <a:gd name="connsiteY16" fmla="*/ 105012 h 263540"/>
                <a:gd name="connsiteX17" fmla="*/ 136314 w 136314"/>
                <a:gd name="connsiteY17" fmla="*/ 127227 h 263540"/>
                <a:gd name="connsiteX18" fmla="*/ 135304 w 136314"/>
                <a:gd name="connsiteY18" fmla="*/ 220122 h 263540"/>
                <a:gd name="connsiteX19" fmla="*/ 22214 w 136314"/>
                <a:gd name="connsiteY19" fmla="*/ 220122 h 263540"/>
                <a:gd name="connsiteX20" fmla="*/ 22214 w 136314"/>
                <a:gd name="connsiteY20" fmla="*/ 263541 h 263540"/>
                <a:gd name="connsiteX21" fmla="*/ 0 w 136314"/>
                <a:gd name="connsiteY21" fmla="*/ 263541 h 263540"/>
                <a:gd name="connsiteX22" fmla="*/ 0 w 136314"/>
                <a:gd name="connsiteY22" fmla="*/ 152470 h 263540"/>
                <a:gd name="connsiteX23" fmla="*/ 22214 w 136314"/>
                <a:gd name="connsiteY23" fmla="*/ 152470 h 263540"/>
                <a:gd name="connsiteX24" fmla="*/ 22214 w 136314"/>
                <a:gd name="connsiteY24" fmla="*/ 195889 h 263540"/>
                <a:gd name="connsiteX25" fmla="*/ 136314 w 136314"/>
                <a:gd name="connsiteY25" fmla="*/ 195889 h 263540"/>
                <a:gd name="connsiteX26" fmla="*/ 136314 w 136314"/>
                <a:gd name="connsiteY26" fmla="*/ 220122 h 26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314" h="263540">
                  <a:moveTo>
                    <a:pt x="135304" y="127227"/>
                  </a:moveTo>
                  <a:lnTo>
                    <a:pt x="0" y="127227"/>
                  </a:lnTo>
                  <a:lnTo>
                    <a:pt x="0" y="96935"/>
                  </a:lnTo>
                  <a:lnTo>
                    <a:pt x="64623" y="63613"/>
                  </a:lnTo>
                  <a:lnTo>
                    <a:pt x="64623" y="62604"/>
                  </a:lnTo>
                  <a:lnTo>
                    <a:pt x="0" y="29282"/>
                  </a:lnTo>
                  <a:lnTo>
                    <a:pt x="0" y="0"/>
                  </a:lnTo>
                  <a:lnTo>
                    <a:pt x="135304" y="0"/>
                  </a:lnTo>
                  <a:lnTo>
                    <a:pt x="135304" y="22214"/>
                  </a:lnTo>
                  <a:lnTo>
                    <a:pt x="74720" y="22214"/>
                  </a:lnTo>
                  <a:lnTo>
                    <a:pt x="34331" y="22214"/>
                  </a:lnTo>
                  <a:lnTo>
                    <a:pt x="34331" y="24234"/>
                  </a:lnTo>
                  <a:lnTo>
                    <a:pt x="110061" y="63613"/>
                  </a:lnTo>
                  <a:lnTo>
                    <a:pt x="34331" y="104003"/>
                  </a:lnTo>
                  <a:lnTo>
                    <a:pt x="34331" y="106022"/>
                  </a:lnTo>
                  <a:lnTo>
                    <a:pt x="74720" y="105012"/>
                  </a:lnTo>
                  <a:lnTo>
                    <a:pt x="136314" y="105012"/>
                  </a:lnTo>
                  <a:lnTo>
                    <a:pt x="136314" y="127227"/>
                  </a:lnTo>
                  <a:close/>
                  <a:moveTo>
                    <a:pt x="135304" y="220122"/>
                  </a:moveTo>
                  <a:lnTo>
                    <a:pt x="22214" y="220122"/>
                  </a:lnTo>
                  <a:lnTo>
                    <a:pt x="22214" y="263541"/>
                  </a:lnTo>
                  <a:lnTo>
                    <a:pt x="0" y="263541"/>
                  </a:lnTo>
                  <a:lnTo>
                    <a:pt x="0" y="152470"/>
                  </a:lnTo>
                  <a:lnTo>
                    <a:pt x="22214" y="152470"/>
                  </a:lnTo>
                  <a:lnTo>
                    <a:pt x="22214" y="195889"/>
                  </a:lnTo>
                  <a:lnTo>
                    <a:pt x="136314" y="195889"/>
                  </a:lnTo>
                  <a:lnTo>
                    <a:pt x="136314" y="220122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812800F0-8A57-41A1-966F-FF7000E3281D}"/>
              </a:ext>
            </a:extLst>
          </p:cNvPr>
          <p:cNvGrpSpPr/>
          <p:nvPr/>
        </p:nvGrpSpPr>
        <p:grpSpPr>
          <a:xfrm>
            <a:off x="2918304" y="1272090"/>
            <a:ext cx="374611" cy="4613477"/>
            <a:chOff x="2524604" y="825393"/>
            <a:chExt cx="374611" cy="4613477"/>
          </a:xfrm>
        </p:grpSpPr>
        <p:sp>
          <p:nvSpPr>
            <p:cNvPr id="14" name="Graphic 7">
              <a:extLst>
                <a:ext uri="{FF2B5EF4-FFF2-40B4-BE49-F238E27FC236}">
                  <a16:creationId xmlns:a16="http://schemas.microsoft.com/office/drawing/2014/main" id="{1E3B25A1-B0F7-4252-8587-D8149A90F6D3}"/>
                </a:ext>
              </a:extLst>
            </p:cNvPr>
            <p:cNvSpPr/>
            <p:nvPr/>
          </p:nvSpPr>
          <p:spPr>
            <a:xfrm>
              <a:off x="2722512" y="928385"/>
              <a:ext cx="176703" cy="354416"/>
            </a:xfrm>
            <a:custGeom>
              <a:avLst/>
              <a:gdLst>
                <a:gd name="connsiteX0" fmla="*/ 0 w 176703"/>
                <a:gd name="connsiteY0" fmla="*/ 354417 h 354416"/>
                <a:gd name="connsiteX1" fmla="*/ 0 w 176703"/>
                <a:gd name="connsiteY1" fmla="*/ 0 h 354416"/>
                <a:gd name="connsiteX2" fmla="*/ 176704 w 176703"/>
                <a:gd name="connsiteY2" fmla="*/ 177713 h 35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4416">
                  <a:moveTo>
                    <a:pt x="0" y="35441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7">
              <a:extLst>
                <a:ext uri="{FF2B5EF4-FFF2-40B4-BE49-F238E27FC236}">
                  <a16:creationId xmlns:a16="http://schemas.microsoft.com/office/drawing/2014/main" id="{D6B97B80-FB0E-4BA4-8ABC-7FDC6CF2F252}"/>
                </a:ext>
              </a:extLst>
            </p:cNvPr>
            <p:cNvSpPr/>
            <p:nvPr/>
          </p:nvSpPr>
          <p:spPr>
            <a:xfrm>
              <a:off x="2722512" y="1580674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7">
              <a:extLst>
                <a:ext uri="{FF2B5EF4-FFF2-40B4-BE49-F238E27FC236}">
                  <a16:creationId xmlns:a16="http://schemas.microsoft.com/office/drawing/2014/main" id="{6F25E717-B70E-40D5-A9FD-4C3B8660131A}"/>
                </a:ext>
              </a:extLst>
            </p:cNvPr>
            <p:cNvSpPr/>
            <p:nvPr/>
          </p:nvSpPr>
          <p:spPr>
            <a:xfrm>
              <a:off x="2722512" y="2430870"/>
              <a:ext cx="176703" cy="354416"/>
            </a:xfrm>
            <a:custGeom>
              <a:avLst/>
              <a:gdLst>
                <a:gd name="connsiteX0" fmla="*/ 0 w 176703"/>
                <a:gd name="connsiteY0" fmla="*/ 354417 h 354416"/>
                <a:gd name="connsiteX1" fmla="*/ 0 w 176703"/>
                <a:gd name="connsiteY1" fmla="*/ 0 h 354416"/>
                <a:gd name="connsiteX2" fmla="*/ 176704 w 176703"/>
                <a:gd name="connsiteY2" fmla="*/ 177713 h 35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4416">
                  <a:moveTo>
                    <a:pt x="0" y="35441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Graphic 7">
              <a:extLst>
                <a:ext uri="{FF2B5EF4-FFF2-40B4-BE49-F238E27FC236}">
                  <a16:creationId xmlns:a16="http://schemas.microsoft.com/office/drawing/2014/main" id="{B9286F0E-6A60-410C-BB0C-5E0B7128DFD6}"/>
                </a:ext>
              </a:extLst>
            </p:cNvPr>
            <p:cNvSpPr/>
            <p:nvPr/>
          </p:nvSpPr>
          <p:spPr>
            <a:xfrm>
              <a:off x="2722512" y="3456021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Graphic 7">
              <a:extLst>
                <a:ext uri="{FF2B5EF4-FFF2-40B4-BE49-F238E27FC236}">
                  <a16:creationId xmlns:a16="http://schemas.microsoft.com/office/drawing/2014/main" id="{71148BC7-D7F7-4AFE-B420-0B80370B496B}"/>
                </a:ext>
              </a:extLst>
            </p:cNvPr>
            <p:cNvSpPr/>
            <p:nvPr/>
          </p:nvSpPr>
          <p:spPr>
            <a:xfrm>
              <a:off x="2722512" y="4024928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Graphic 7">
              <a:extLst>
                <a:ext uri="{FF2B5EF4-FFF2-40B4-BE49-F238E27FC236}">
                  <a16:creationId xmlns:a16="http://schemas.microsoft.com/office/drawing/2014/main" id="{788E79C9-49DF-4767-AD23-B253B72534E6}"/>
                </a:ext>
              </a:extLst>
            </p:cNvPr>
            <p:cNvSpPr/>
            <p:nvPr/>
          </p:nvSpPr>
          <p:spPr>
            <a:xfrm>
              <a:off x="2722512" y="4841647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Graphic 7">
              <a:extLst>
                <a:ext uri="{FF2B5EF4-FFF2-40B4-BE49-F238E27FC236}">
                  <a16:creationId xmlns:a16="http://schemas.microsoft.com/office/drawing/2014/main" id="{F2F50B97-033E-4C3B-9F99-01806C41AD5E}"/>
                </a:ext>
              </a:extLst>
            </p:cNvPr>
            <p:cNvSpPr/>
            <p:nvPr/>
          </p:nvSpPr>
          <p:spPr>
            <a:xfrm>
              <a:off x="2524604" y="825393"/>
              <a:ext cx="60584" cy="4613477"/>
            </a:xfrm>
            <a:custGeom>
              <a:avLst/>
              <a:gdLst>
                <a:gd name="connsiteX0" fmla="*/ 30292 w 60584"/>
                <a:gd name="connsiteY0" fmla="*/ 4613477 h 4613477"/>
                <a:gd name="connsiteX1" fmla="*/ 0 w 60584"/>
                <a:gd name="connsiteY1" fmla="*/ 4583185 h 4613477"/>
                <a:gd name="connsiteX2" fmla="*/ 0 w 60584"/>
                <a:gd name="connsiteY2" fmla="*/ 30292 h 4613477"/>
                <a:gd name="connsiteX3" fmla="*/ 30292 w 60584"/>
                <a:gd name="connsiteY3" fmla="*/ 0 h 4613477"/>
                <a:gd name="connsiteX4" fmla="*/ 60584 w 60584"/>
                <a:gd name="connsiteY4" fmla="*/ 30292 h 4613477"/>
                <a:gd name="connsiteX5" fmla="*/ 60584 w 60584"/>
                <a:gd name="connsiteY5" fmla="*/ 4583185 h 4613477"/>
                <a:gd name="connsiteX6" fmla="*/ 30292 w 60584"/>
                <a:gd name="connsiteY6" fmla="*/ 4613477 h 46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84" h="4613477">
                  <a:moveTo>
                    <a:pt x="30292" y="4613477"/>
                  </a:moveTo>
                  <a:cubicBezTo>
                    <a:pt x="13127" y="4613477"/>
                    <a:pt x="0" y="4600351"/>
                    <a:pt x="0" y="4583185"/>
                  </a:cubicBezTo>
                  <a:lnTo>
                    <a:pt x="0" y="30292"/>
                  </a:lnTo>
                  <a:cubicBezTo>
                    <a:pt x="0" y="13127"/>
                    <a:pt x="13127" y="0"/>
                    <a:pt x="30292" y="0"/>
                  </a:cubicBezTo>
                  <a:cubicBezTo>
                    <a:pt x="47458" y="0"/>
                    <a:pt x="60584" y="13127"/>
                    <a:pt x="60584" y="30292"/>
                  </a:cubicBezTo>
                  <a:lnTo>
                    <a:pt x="60584" y="4583185"/>
                  </a:lnTo>
                  <a:cubicBezTo>
                    <a:pt x="60584" y="4600351"/>
                    <a:pt x="47458" y="4613477"/>
                    <a:pt x="30292" y="4613477"/>
                  </a:cubicBezTo>
                  <a:close/>
                </a:path>
              </a:pathLst>
            </a:custGeom>
            <a:solidFill>
              <a:srgbClr val="F39258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2E53F892-32E2-4133-8AE1-31E063978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4" y="-305"/>
            <a:ext cx="12196714" cy="685861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F98F86B-CCF4-4FA8-BC22-62E7845DFD23}"/>
              </a:ext>
            </a:extLst>
          </p:cNvPr>
          <p:cNvSpPr/>
          <p:nvPr/>
        </p:nvSpPr>
        <p:spPr>
          <a:xfrm>
            <a:off x="0" y="0"/>
            <a:ext cx="2262307" cy="685799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0F8EA9-50F2-4E12-8161-9523296D4055}"/>
              </a:ext>
            </a:extLst>
          </p:cNvPr>
          <p:cNvSpPr txBox="1"/>
          <p:nvPr/>
        </p:nvSpPr>
        <p:spPr>
          <a:xfrm>
            <a:off x="152401" y="766025"/>
            <a:ext cx="1876424" cy="3736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IBM Plex Sans Light"/>
                <a:cs typeface="Calibri Light"/>
              </a:rPr>
              <a:t>Why are we talking about cybersecurity,</a:t>
            </a:r>
            <a:br>
              <a:rPr lang="en-GB" sz="2400" dirty="0">
                <a:solidFill>
                  <a:schemeClr val="bg1"/>
                </a:solidFill>
                <a:latin typeface="IBM Plex Sans Light"/>
                <a:cs typeface="Calibri Light"/>
              </a:rPr>
            </a:br>
            <a:r>
              <a:rPr lang="en-GB" sz="2400" dirty="0">
                <a:solidFill>
                  <a:schemeClr val="bg1"/>
                </a:solidFill>
                <a:latin typeface="IBM Plex Sans Light"/>
                <a:cs typeface="Calibri Light"/>
              </a:rPr>
              <a:t>isn't it an "IT" thing? ...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2BC1B4-71FC-4528-BBCA-3F4A92FB7753}"/>
              </a:ext>
            </a:extLst>
          </p:cNvPr>
          <p:cNvSpPr/>
          <p:nvPr/>
        </p:nvSpPr>
        <p:spPr>
          <a:xfrm>
            <a:off x="2262307" y="1"/>
            <a:ext cx="9929692" cy="6858000"/>
          </a:xfrm>
          <a:prstGeom prst="rect">
            <a:avLst/>
          </a:prstGeom>
          <a:solidFill>
            <a:srgbClr val="F3925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9C2BBC-C8B8-4B37-BC64-931711A16809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D9680F1-3339-40EB-A299-27EF716BC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DB4A64DE-9D1C-41A4-8989-7CD8FAAE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B0B85FB9-FC89-4F45-8403-6FC068BBC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BFE3EF17-4270-4966-817A-3BE7026BE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E1D97AA-3993-4311-92D7-1DAD9FB6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3B240F84-8A6A-4E9E-A6B0-14F00090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B404ED3-9DC7-47DF-A5C5-9A5E7B2BB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4299" y="3149599"/>
            <a:ext cx="2781453" cy="2612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91BF42A-6958-4D3A-A31D-261D5029E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6426" y="3149599"/>
            <a:ext cx="2781453" cy="261258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7DD0A7-9559-4388-827F-B61721887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8554" y="3149599"/>
            <a:ext cx="2781453" cy="26125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3317FB-B860-4F93-B9B3-96E312D71230}"/>
              </a:ext>
            </a:extLst>
          </p:cNvPr>
          <p:cNvSpPr txBox="1"/>
          <p:nvPr/>
        </p:nvSpPr>
        <p:spPr>
          <a:xfrm>
            <a:off x="2539502" y="2105100"/>
            <a:ext cx="2781452" cy="912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+mj-lt"/>
              </a:rPr>
              <a:t>"Waste" Bucket</a:t>
            </a:r>
            <a:endParaRPr lang="en-GB" sz="24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0EE3C-730C-49EA-8C83-D0AEA4B2A18A}"/>
              </a:ext>
            </a:extLst>
          </p:cNvPr>
          <p:cNvSpPr txBox="1"/>
          <p:nvPr/>
        </p:nvSpPr>
        <p:spPr>
          <a:xfrm>
            <a:off x="9128555" y="2105101"/>
            <a:ext cx="2781452" cy="912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+mj-lt"/>
              </a:rPr>
              <a:t>"Value" </a:t>
            </a:r>
            <a:r>
              <a:rPr lang="en-US" sz="2400" b="1" dirty="0">
                <a:latin typeface="+mj-lt"/>
              </a:rPr>
              <a:t>Producing </a:t>
            </a:r>
            <a:r>
              <a:rPr lang="en-US" sz="2400" dirty="0">
                <a:latin typeface="+mj-lt"/>
              </a:rPr>
              <a:t>Bucket</a:t>
            </a:r>
            <a:endParaRPr lang="en-GB" sz="240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BCB62-4232-41E7-A842-F7E5ED6C20DC}"/>
              </a:ext>
            </a:extLst>
          </p:cNvPr>
          <p:cNvSpPr txBox="1"/>
          <p:nvPr/>
        </p:nvSpPr>
        <p:spPr>
          <a:xfrm>
            <a:off x="5836427" y="2086739"/>
            <a:ext cx="2781452" cy="912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+mj-lt"/>
              </a:rPr>
              <a:t>"Waste" </a:t>
            </a:r>
            <a:r>
              <a:rPr lang="en-US" sz="2400" b="1" dirty="0">
                <a:latin typeface="+mj-lt"/>
              </a:rPr>
              <a:t>Reduction </a:t>
            </a:r>
            <a:r>
              <a:rPr lang="en-US" sz="2400" dirty="0">
                <a:latin typeface="+mj-lt"/>
              </a:rPr>
              <a:t>Bucket</a:t>
            </a:r>
            <a:endParaRPr lang="en-GB" sz="240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E27DF9-D0EE-414E-A69F-1D04B6E483BB}"/>
              </a:ext>
            </a:extLst>
          </p:cNvPr>
          <p:cNvSpPr/>
          <p:nvPr/>
        </p:nvSpPr>
        <p:spPr>
          <a:xfrm>
            <a:off x="3139398" y="5065232"/>
            <a:ext cx="1470702" cy="381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  <a:cs typeface="Calibri"/>
              </a:rPr>
              <a:t>Cybersecurity</a:t>
            </a:r>
            <a:endParaRPr lang="en-US" sz="1600" b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18CCF2-4F59-46D1-BC37-1A37257AD41B}"/>
              </a:ext>
            </a:extLst>
          </p:cNvPr>
          <p:cNvGrpSpPr/>
          <p:nvPr/>
        </p:nvGrpSpPr>
        <p:grpSpPr>
          <a:xfrm>
            <a:off x="6173599" y="3859995"/>
            <a:ext cx="2107106" cy="1595643"/>
            <a:chOff x="6394534" y="3688387"/>
            <a:chExt cx="1901055" cy="15956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DC8523-D496-4AF9-9C5B-D0279B99E48E}"/>
                </a:ext>
              </a:extLst>
            </p:cNvPr>
            <p:cNvSpPr/>
            <p:nvPr/>
          </p:nvSpPr>
          <p:spPr>
            <a:xfrm>
              <a:off x="6397236" y="4116858"/>
              <a:ext cx="1891874" cy="35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>
                  <a:solidFill>
                    <a:srgbClr val="000000"/>
                  </a:solidFill>
                  <a:latin typeface="+mj-lt"/>
                  <a:cs typeface="Calibri"/>
                </a:rPr>
                <a:t>Process Monitoring</a:t>
              </a:r>
              <a:endParaRPr lang="en-US" sz="16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BD9906-2D67-4B84-9E61-A5B313EC3865}"/>
                </a:ext>
              </a:extLst>
            </p:cNvPr>
            <p:cNvSpPr/>
            <p:nvPr/>
          </p:nvSpPr>
          <p:spPr>
            <a:xfrm>
              <a:off x="6397236" y="3688387"/>
              <a:ext cx="1891875" cy="390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  <a:latin typeface="+mj-lt"/>
                  <a:cs typeface="Calibri"/>
                </a:rPr>
                <a:t>Digital Safety Systems</a:t>
              </a: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79EC58-B22C-44C6-844D-BBE47F228EA3}"/>
                </a:ext>
              </a:extLst>
            </p:cNvPr>
            <p:cNvSpPr/>
            <p:nvPr/>
          </p:nvSpPr>
          <p:spPr>
            <a:xfrm>
              <a:off x="6397235" y="4502447"/>
              <a:ext cx="1891873" cy="369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>
                  <a:solidFill>
                    <a:srgbClr val="000000"/>
                  </a:solidFill>
                  <a:latin typeface="+mj-lt"/>
                  <a:cs typeface="Calibri"/>
                </a:rPr>
                <a:t>Automation Systems</a:t>
              </a:r>
              <a:endParaRPr lang="en-US" sz="16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03E2E5-0980-4995-B9BF-4D5E9646AC94}"/>
                </a:ext>
              </a:extLst>
            </p:cNvPr>
            <p:cNvSpPr/>
            <p:nvPr/>
          </p:nvSpPr>
          <p:spPr>
            <a:xfrm>
              <a:off x="6394534" y="4903029"/>
              <a:ext cx="1901055" cy="38100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latin typeface="+mj-lt"/>
                  <a:cs typeface="Calibri"/>
                </a:rPr>
                <a:t>Cybersecurity</a:t>
              </a:r>
              <a:endParaRPr lang="en-US" sz="1600" b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AFB62C9-AB02-4866-AFA2-7A8FF53DD40D}"/>
              </a:ext>
            </a:extLst>
          </p:cNvPr>
          <p:cNvSpPr/>
          <p:nvPr/>
        </p:nvSpPr>
        <p:spPr>
          <a:xfrm>
            <a:off x="5231080" y="5104475"/>
            <a:ext cx="685804" cy="321325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6577F4A-D93C-4550-A49F-F8508CFA4179}"/>
              </a:ext>
            </a:extLst>
          </p:cNvPr>
          <p:cNvSpPr/>
          <p:nvPr/>
        </p:nvSpPr>
        <p:spPr>
          <a:xfrm rot="16200000">
            <a:off x="7623786" y="4067075"/>
            <a:ext cx="2239713" cy="627458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Protect safety of 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06FEE4-19B6-49E4-B489-E7BEC0F84127}"/>
              </a:ext>
            </a:extLst>
          </p:cNvPr>
          <p:cNvGrpSpPr/>
          <p:nvPr/>
        </p:nvGrpSpPr>
        <p:grpSpPr>
          <a:xfrm>
            <a:off x="9418058" y="3859996"/>
            <a:ext cx="2202442" cy="1577166"/>
            <a:chOff x="9719684" y="3600653"/>
            <a:chExt cx="1891878" cy="16456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A14212-1301-4BFA-A22F-8E0A337E2D76}"/>
                </a:ext>
              </a:extLst>
            </p:cNvPr>
            <p:cNvSpPr/>
            <p:nvPr/>
          </p:nvSpPr>
          <p:spPr>
            <a:xfrm>
              <a:off x="9719686" y="4865267"/>
              <a:ext cx="1891874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>
                  <a:solidFill>
                    <a:schemeClr val="tx1"/>
                  </a:solidFill>
                  <a:latin typeface="+mj-lt"/>
                  <a:cs typeface="Calibri"/>
                </a:rPr>
                <a:t>Machinery</a:t>
              </a:r>
              <a:endParaRPr lang="en-US" sz="1600">
                <a:solidFill>
                  <a:schemeClr val="tx1"/>
                </a:solidFill>
                <a:latin typeface="+mj-lt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45F888-75EB-4CEE-A07D-705606E7A1EB}"/>
                </a:ext>
              </a:extLst>
            </p:cNvPr>
            <p:cNvSpPr/>
            <p:nvPr/>
          </p:nvSpPr>
          <p:spPr>
            <a:xfrm>
              <a:off x="9719901" y="4449697"/>
              <a:ext cx="1891658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>
                  <a:solidFill>
                    <a:srgbClr val="000000"/>
                  </a:solidFill>
                  <a:latin typeface="+mj-lt"/>
                  <a:cs typeface="Calibri"/>
                </a:rPr>
                <a:t>Raw Materials</a:t>
              </a:r>
              <a:endParaRPr lang="en-US" sz="1600">
                <a:solidFill>
                  <a:srgbClr val="000000"/>
                </a:solidFill>
                <a:latin typeface="+mj-lt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2797F8-F191-4C71-BD64-27F014BBDE0C}"/>
                </a:ext>
              </a:extLst>
            </p:cNvPr>
            <p:cNvSpPr/>
            <p:nvPr/>
          </p:nvSpPr>
          <p:spPr>
            <a:xfrm>
              <a:off x="9719685" y="4032432"/>
              <a:ext cx="1891877" cy="39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>
                  <a:solidFill>
                    <a:srgbClr val="000000"/>
                  </a:solidFill>
                  <a:latin typeface="+mj-lt"/>
                  <a:cs typeface="Calibri"/>
                </a:rPr>
                <a:t>Intellectual Property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D2873A-25DF-41D5-AF9D-1848C188BD3B}"/>
                </a:ext>
              </a:extLst>
            </p:cNvPr>
            <p:cNvSpPr/>
            <p:nvPr/>
          </p:nvSpPr>
          <p:spPr>
            <a:xfrm>
              <a:off x="9719684" y="3600653"/>
              <a:ext cx="1891877" cy="39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>
                  <a:solidFill>
                    <a:srgbClr val="000000"/>
                  </a:solidFill>
                  <a:latin typeface="+mj-lt"/>
                  <a:cs typeface="Calibri"/>
                </a:rPr>
                <a:t>Expert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20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DB2A042-4392-4963-936D-70614CBC25B8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C99B9A6-4D22-413D-9769-F657F586F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918B97AD-21D9-45B7-9C2B-A238C8328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E9880915-EDA5-4FFE-BFF1-A95DB71F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C56CFA88-96CF-4A91-8465-B7B258FD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85A1AC6A-33C7-4A3A-8F27-14A70588B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8D297F8E-6617-42F9-8817-E4687E739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441CC1-ACAB-444A-9DC8-9EBF2E254ACB}"/>
              </a:ext>
            </a:extLst>
          </p:cNvPr>
          <p:cNvSpPr txBox="1"/>
          <p:nvPr/>
        </p:nvSpPr>
        <p:spPr>
          <a:xfrm>
            <a:off x="266701" y="766025"/>
            <a:ext cx="2445956" cy="22721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Revised 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Purdue 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Model from ENISA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27" name="Picture 10">
            <a:extLst>
              <a:ext uri="{FF2B5EF4-FFF2-40B4-BE49-F238E27FC236}">
                <a16:creationId xmlns:a16="http://schemas.microsoft.com/office/drawing/2014/main" id="{30634FA4-DE2B-4435-AA11-3F73DBC9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2419" y="1111122"/>
            <a:ext cx="9230668" cy="463575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714AFF0-5D98-4068-8990-26471422AE05}"/>
              </a:ext>
            </a:extLst>
          </p:cNvPr>
          <p:cNvSpPr/>
          <p:nvPr/>
        </p:nvSpPr>
        <p:spPr>
          <a:xfrm>
            <a:off x="0" y="3577530"/>
            <a:ext cx="1876424" cy="1514475"/>
          </a:xfrm>
          <a:prstGeom prst="rect">
            <a:avLst/>
          </a:prstGeom>
          <a:gradFill>
            <a:gsLst>
              <a:gs pos="4600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812800F0-8A57-41A1-966F-FF7000E3281D}"/>
              </a:ext>
            </a:extLst>
          </p:cNvPr>
          <p:cNvGrpSpPr/>
          <p:nvPr/>
        </p:nvGrpSpPr>
        <p:grpSpPr>
          <a:xfrm>
            <a:off x="2524604" y="1110926"/>
            <a:ext cx="374611" cy="4720800"/>
            <a:chOff x="2524604" y="803929"/>
            <a:chExt cx="374611" cy="4720800"/>
          </a:xfrm>
        </p:grpSpPr>
        <p:sp>
          <p:nvSpPr>
            <p:cNvPr id="14" name="Graphic 7">
              <a:extLst>
                <a:ext uri="{FF2B5EF4-FFF2-40B4-BE49-F238E27FC236}">
                  <a16:creationId xmlns:a16="http://schemas.microsoft.com/office/drawing/2014/main" id="{1E3B25A1-B0F7-4252-8587-D8149A90F6D3}"/>
                </a:ext>
              </a:extLst>
            </p:cNvPr>
            <p:cNvSpPr/>
            <p:nvPr/>
          </p:nvSpPr>
          <p:spPr>
            <a:xfrm>
              <a:off x="2722512" y="928385"/>
              <a:ext cx="176703" cy="354416"/>
            </a:xfrm>
            <a:custGeom>
              <a:avLst/>
              <a:gdLst>
                <a:gd name="connsiteX0" fmla="*/ 0 w 176703"/>
                <a:gd name="connsiteY0" fmla="*/ 354417 h 354416"/>
                <a:gd name="connsiteX1" fmla="*/ 0 w 176703"/>
                <a:gd name="connsiteY1" fmla="*/ 0 h 354416"/>
                <a:gd name="connsiteX2" fmla="*/ 176704 w 176703"/>
                <a:gd name="connsiteY2" fmla="*/ 177713 h 35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4416">
                  <a:moveTo>
                    <a:pt x="0" y="35441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FFF00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7">
              <a:extLst>
                <a:ext uri="{FF2B5EF4-FFF2-40B4-BE49-F238E27FC236}">
                  <a16:creationId xmlns:a16="http://schemas.microsoft.com/office/drawing/2014/main" id="{D6B97B80-FB0E-4BA4-8ABC-7FDC6CF2F252}"/>
                </a:ext>
              </a:extLst>
            </p:cNvPr>
            <p:cNvSpPr/>
            <p:nvPr/>
          </p:nvSpPr>
          <p:spPr>
            <a:xfrm>
              <a:off x="2722512" y="1580674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FFF00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7">
              <a:extLst>
                <a:ext uri="{FF2B5EF4-FFF2-40B4-BE49-F238E27FC236}">
                  <a16:creationId xmlns:a16="http://schemas.microsoft.com/office/drawing/2014/main" id="{6F25E717-B70E-40D5-A9FD-4C3B8660131A}"/>
                </a:ext>
              </a:extLst>
            </p:cNvPr>
            <p:cNvSpPr/>
            <p:nvPr/>
          </p:nvSpPr>
          <p:spPr>
            <a:xfrm>
              <a:off x="2722512" y="2430870"/>
              <a:ext cx="176703" cy="354416"/>
            </a:xfrm>
            <a:custGeom>
              <a:avLst/>
              <a:gdLst>
                <a:gd name="connsiteX0" fmla="*/ 0 w 176703"/>
                <a:gd name="connsiteY0" fmla="*/ 354417 h 354416"/>
                <a:gd name="connsiteX1" fmla="*/ 0 w 176703"/>
                <a:gd name="connsiteY1" fmla="*/ 0 h 354416"/>
                <a:gd name="connsiteX2" fmla="*/ 176704 w 176703"/>
                <a:gd name="connsiteY2" fmla="*/ 177713 h 35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4416">
                  <a:moveTo>
                    <a:pt x="0" y="35441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FFF00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Graphic 7">
              <a:extLst>
                <a:ext uri="{FF2B5EF4-FFF2-40B4-BE49-F238E27FC236}">
                  <a16:creationId xmlns:a16="http://schemas.microsoft.com/office/drawing/2014/main" id="{B9286F0E-6A60-410C-BB0C-5E0B7128DFD6}"/>
                </a:ext>
              </a:extLst>
            </p:cNvPr>
            <p:cNvSpPr/>
            <p:nvPr/>
          </p:nvSpPr>
          <p:spPr>
            <a:xfrm>
              <a:off x="2722512" y="3494121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FFF00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Graphic 7">
              <a:extLst>
                <a:ext uri="{FF2B5EF4-FFF2-40B4-BE49-F238E27FC236}">
                  <a16:creationId xmlns:a16="http://schemas.microsoft.com/office/drawing/2014/main" id="{71148BC7-D7F7-4AFE-B420-0B80370B496B}"/>
                </a:ext>
              </a:extLst>
            </p:cNvPr>
            <p:cNvSpPr/>
            <p:nvPr/>
          </p:nvSpPr>
          <p:spPr>
            <a:xfrm>
              <a:off x="2722512" y="4075728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FFF00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Graphic 7">
              <a:extLst>
                <a:ext uri="{FF2B5EF4-FFF2-40B4-BE49-F238E27FC236}">
                  <a16:creationId xmlns:a16="http://schemas.microsoft.com/office/drawing/2014/main" id="{788E79C9-49DF-4767-AD23-B253B72534E6}"/>
                </a:ext>
              </a:extLst>
            </p:cNvPr>
            <p:cNvSpPr/>
            <p:nvPr/>
          </p:nvSpPr>
          <p:spPr>
            <a:xfrm>
              <a:off x="2722512" y="4917847"/>
              <a:ext cx="176703" cy="355426"/>
            </a:xfrm>
            <a:custGeom>
              <a:avLst/>
              <a:gdLst>
                <a:gd name="connsiteX0" fmla="*/ 0 w 176703"/>
                <a:gd name="connsiteY0" fmla="*/ 355427 h 355426"/>
                <a:gd name="connsiteX1" fmla="*/ 0 w 176703"/>
                <a:gd name="connsiteY1" fmla="*/ 0 h 355426"/>
                <a:gd name="connsiteX2" fmla="*/ 176704 w 176703"/>
                <a:gd name="connsiteY2" fmla="*/ 177713 h 3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03" h="355426">
                  <a:moveTo>
                    <a:pt x="0" y="355427"/>
                  </a:moveTo>
                  <a:lnTo>
                    <a:pt x="0" y="0"/>
                  </a:lnTo>
                  <a:lnTo>
                    <a:pt x="176704" y="177713"/>
                  </a:lnTo>
                  <a:close/>
                </a:path>
              </a:pathLst>
            </a:custGeom>
            <a:solidFill>
              <a:srgbClr val="FFFF00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Graphic 7">
              <a:extLst>
                <a:ext uri="{FF2B5EF4-FFF2-40B4-BE49-F238E27FC236}">
                  <a16:creationId xmlns:a16="http://schemas.microsoft.com/office/drawing/2014/main" id="{F2F50B97-033E-4C3B-9F99-01806C41AD5E}"/>
                </a:ext>
              </a:extLst>
            </p:cNvPr>
            <p:cNvSpPr/>
            <p:nvPr/>
          </p:nvSpPr>
          <p:spPr>
            <a:xfrm>
              <a:off x="2524604" y="803929"/>
              <a:ext cx="60584" cy="4720800"/>
            </a:xfrm>
            <a:custGeom>
              <a:avLst/>
              <a:gdLst>
                <a:gd name="connsiteX0" fmla="*/ 30292 w 60584"/>
                <a:gd name="connsiteY0" fmla="*/ 4613477 h 4613477"/>
                <a:gd name="connsiteX1" fmla="*/ 0 w 60584"/>
                <a:gd name="connsiteY1" fmla="*/ 4583185 h 4613477"/>
                <a:gd name="connsiteX2" fmla="*/ 0 w 60584"/>
                <a:gd name="connsiteY2" fmla="*/ 30292 h 4613477"/>
                <a:gd name="connsiteX3" fmla="*/ 30292 w 60584"/>
                <a:gd name="connsiteY3" fmla="*/ 0 h 4613477"/>
                <a:gd name="connsiteX4" fmla="*/ 60584 w 60584"/>
                <a:gd name="connsiteY4" fmla="*/ 30292 h 4613477"/>
                <a:gd name="connsiteX5" fmla="*/ 60584 w 60584"/>
                <a:gd name="connsiteY5" fmla="*/ 4583185 h 4613477"/>
                <a:gd name="connsiteX6" fmla="*/ 30292 w 60584"/>
                <a:gd name="connsiteY6" fmla="*/ 4613477 h 46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84" h="4613477">
                  <a:moveTo>
                    <a:pt x="30292" y="4613477"/>
                  </a:moveTo>
                  <a:cubicBezTo>
                    <a:pt x="13127" y="4613477"/>
                    <a:pt x="0" y="4600351"/>
                    <a:pt x="0" y="4583185"/>
                  </a:cubicBezTo>
                  <a:lnTo>
                    <a:pt x="0" y="30292"/>
                  </a:lnTo>
                  <a:cubicBezTo>
                    <a:pt x="0" y="13127"/>
                    <a:pt x="13127" y="0"/>
                    <a:pt x="30292" y="0"/>
                  </a:cubicBezTo>
                  <a:cubicBezTo>
                    <a:pt x="47458" y="0"/>
                    <a:pt x="60584" y="13127"/>
                    <a:pt x="60584" y="30292"/>
                  </a:cubicBezTo>
                  <a:lnTo>
                    <a:pt x="60584" y="4583185"/>
                  </a:lnTo>
                  <a:cubicBezTo>
                    <a:pt x="60584" y="4600351"/>
                    <a:pt x="47458" y="4613477"/>
                    <a:pt x="30292" y="4613477"/>
                  </a:cubicBezTo>
                  <a:close/>
                </a:path>
              </a:pathLst>
            </a:custGeom>
            <a:solidFill>
              <a:srgbClr val="FFFF00"/>
            </a:solidFill>
            <a:ln w="10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Graphic 19">
            <a:extLst>
              <a:ext uri="{FF2B5EF4-FFF2-40B4-BE49-F238E27FC236}">
                <a16:creationId xmlns:a16="http://schemas.microsoft.com/office/drawing/2014/main" id="{E6B99C3F-80D7-45FD-B730-2E3585C540B8}"/>
              </a:ext>
            </a:extLst>
          </p:cNvPr>
          <p:cNvSpPr/>
          <p:nvPr/>
        </p:nvSpPr>
        <p:spPr>
          <a:xfrm>
            <a:off x="2251450" y="3666406"/>
            <a:ext cx="207621" cy="99340"/>
          </a:xfrm>
          <a:custGeom>
            <a:avLst/>
            <a:gdLst>
              <a:gd name="connsiteX0" fmla="*/ 211848 w 211847"/>
              <a:gd name="connsiteY0" fmla="*/ 101363 h 101362"/>
              <a:gd name="connsiteX1" fmla="*/ 175357 w 211847"/>
              <a:gd name="connsiteY1" fmla="*/ 101363 h 101362"/>
              <a:gd name="connsiteX2" fmla="*/ 175357 w 211847"/>
              <a:gd name="connsiteY2" fmla="*/ 73995 h 101362"/>
              <a:gd name="connsiteX3" fmla="*/ 36491 w 211847"/>
              <a:gd name="connsiteY3" fmla="*/ 73995 h 101362"/>
              <a:gd name="connsiteX4" fmla="*/ 36491 w 211847"/>
              <a:gd name="connsiteY4" fmla="*/ 101363 h 101362"/>
              <a:gd name="connsiteX5" fmla="*/ 0 w 211847"/>
              <a:gd name="connsiteY5" fmla="*/ 101363 h 101362"/>
              <a:gd name="connsiteX6" fmla="*/ 0 w 211847"/>
              <a:gd name="connsiteY6" fmla="*/ 0 h 101362"/>
              <a:gd name="connsiteX7" fmla="*/ 36491 w 211847"/>
              <a:gd name="connsiteY7" fmla="*/ 0 h 101362"/>
              <a:gd name="connsiteX8" fmla="*/ 36491 w 211847"/>
              <a:gd name="connsiteY8" fmla="*/ 27368 h 101362"/>
              <a:gd name="connsiteX9" fmla="*/ 175357 w 211847"/>
              <a:gd name="connsiteY9" fmla="*/ 27368 h 101362"/>
              <a:gd name="connsiteX10" fmla="*/ 175357 w 211847"/>
              <a:gd name="connsiteY10" fmla="*/ 0 h 101362"/>
              <a:gd name="connsiteX11" fmla="*/ 211848 w 211847"/>
              <a:gd name="connsiteY11" fmla="*/ 0 h 101362"/>
              <a:gd name="connsiteX12" fmla="*/ 211848 w 211847"/>
              <a:gd name="connsiteY12" fmla="*/ 101363 h 10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847" h="101362">
                <a:moveTo>
                  <a:pt x="211848" y="101363"/>
                </a:moveTo>
                <a:lnTo>
                  <a:pt x="175357" y="101363"/>
                </a:lnTo>
                <a:lnTo>
                  <a:pt x="175357" y="73995"/>
                </a:lnTo>
                <a:lnTo>
                  <a:pt x="36491" y="73995"/>
                </a:lnTo>
                <a:lnTo>
                  <a:pt x="36491" y="101363"/>
                </a:lnTo>
                <a:lnTo>
                  <a:pt x="0" y="101363"/>
                </a:lnTo>
                <a:lnTo>
                  <a:pt x="0" y="0"/>
                </a:lnTo>
                <a:lnTo>
                  <a:pt x="36491" y="0"/>
                </a:lnTo>
                <a:lnTo>
                  <a:pt x="36491" y="27368"/>
                </a:lnTo>
                <a:lnTo>
                  <a:pt x="175357" y="27368"/>
                </a:lnTo>
                <a:lnTo>
                  <a:pt x="175357" y="0"/>
                </a:lnTo>
                <a:lnTo>
                  <a:pt x="211848" y="0"/>
                </a:lnTo>
                <a:lnTo>
                  <a:pt x="211848" y="101363"/>
                </a:lnTo>
                <a:close/>
              </a:path>
            </a:pathLst>
          </a:custGeom>
          <a:solidFill>
            <a:srgbClr val="FFD966"/>
          </a:solidFill>
          <a:ln w="10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9">
            <a:extLst>
              <a:ext uri="{FF2B5EF4-FFF2-40B4-BE49-F238E27FC236}">
                <a16:creationId xmlns:a16="http://schemas.microsoft.com/office/drawing/2014/main" id="{FD7725FC-9C18-4659-BDE6-6877EED778D8}"/>
              </a:ext>
            </a:extLst>
          </p:cNvPr>
          <p:cNvSpPr/>
          <p:nvPr/>
        </p:nvSpPr>
        <p:spPr>
          <a:xfrm>
            <a:off x="2251450" y="3537264"/>
            <a:ext cx="207621" cy="99340"/>
          </a:xfrm>
          <a:custGeom>
            <a:avLst/>
            <a:gdLst>
              <a:gd name="connsiteX0" fmla="*/ 211848 w 211847"/>
              <a:gd name="connsiteY0" fmla="*/ 101363 h 101362"/>
              <a:gd name="connsiteX1" fmla="*/ 175357 w 211847"/>
              <a:gd name="connsiteY1" fmla="*/ 101363 h 101362"/>
              <a:gd name="connsiteX2" fmla="*/ 175357 w 211847"/>
              <a:gd name="connsiteY2" fmla="*/ 73995 h 101362"/>
              <a:gd name="connsiteX3" fmla="*/ 36491 w 211847"/>
              <a:gd name="connsiteY3" fmla="*/ 73995 h 101362"/>
              <a:gd name="connsiteX4" fmla="*/ 36491 w 211847"/>
              <a:gd name="connsiteY4" fmla="*/ 101363 h 101362"/>
              <a:gd name="connsiteX5" fmla="*/ 0 w 211847"/>
              <a:gd name="connsiteY5" fmla="*/ 101363 h 101362"/>
              <a:gd name="connsiteX6" fmla="*/ 0 w 211847"/>
              <a:gd name="connsiteY6" fmla="*/ 0 h 101362"/>
              <a:gd name="connsiteX7" fmla="*/ 36491 w 211847"/>
              <a:gd name="connsiteY7" fmla="*/ 0 h 101362"/>
              <a:gd name="connsiteX8" fmla="*/ 36491 w 211847"/>
              <a:gd name="connsiteY8" fmla="*/ 27368 h 101362"/>
              <a:gd name="connsiteX9" fmla="*/ 175357 w 211847"/>
              <a:gd name="connsiteY9" fmla="*/ 27368 h 101362"/>
              <a:gd name="connsiteX10" fmla="*/ 175357 w 211847"/>
              <a:gd name="connsiteY10" fmla="*/ 0 h 101362"/>
              <a:gd name="connsiteX11" fmla="*/ 211848 w 211847"/>
              <a:gd name="connsiteY11" fmla="*/ 0 h 101362"/>
              <a:gd name="connsiteX12" fmla="*/ 211848 w 211847"/>
              <a:gd name="connsiteY12" fmla="*/ 101363 h 10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847" h="101362">
                <a:moveTo>
                  <a:pt x="211848" y="101363"/>
                </a:moveTo>
                <a:lnTo>
                  <a:pt x="175357" y="101363"/>
                </a:lnTo>
                <a:lnTo>
                  <a:pt x="175357" y="73995"/>
                </a:lnTo>
                <a:lnTo>
                  <a:pt x="36491" y="73995"/>
                </a:lnTo>
                <a:lnTo>
                  <a:pt x="36491" y="101363"/>
                </a:lnTo>
                <a:lnTo>
                  <a:pt x="0" y="101363"/>
                </a:lnTo>
                <a:lnTo>
                  <a:pt x="0" y="0"/>
                </a:lnTo>
                <a:lnTo>
                  <a:pt x="36491" y="0"/>
                </a:lnTo>
                <a:lnTo>
                  <a:pt x="36491" y="27368"/>
                </a:lnTo>
                <a:lnTo>
                  <a:pt x="175357" y="27368"/>
                </a:lnTo>
                <a:lnTo>
                  <a:pt x="175357" y="0"/>
                </a:lnTo>
                <a:lnTo>
                  <a:pt x="211848" y="0"/>
                </a:lnTo>
                <a:lnTo>
                  <a:pt x="211848" y="101363"/>
                </a:lnTo>
                <a:close/>
              </a:path>
            </a:pathLst>
          </a:custGeom>
          <a:solidFill>
            <a:srgbClr val="FFD966"/>
          </a:solidFill>
          <a:ln w="10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5E91088E-AC16-4EE1-AD13-DC08B5CB3E0C}"/>
              </a:ext>
            </a:extLst>
          </p:cNvPr>
          <p:cNvSpPr/>
          <p:nvPr/>
        </p:nvSpPr>
        <p:spPr>
          <a:xfrm>
            <a:off x="2299133" y="3367390"/>
            <a:ext cx="162941" cy="147023"/>
          </a:xfrm>
          <a:custGeom>
            <a:avLst/>
            <a:gdLst>
              <a:gd name="connsiteX0" fmla="*/ 83117 w 166257"/>
              <a:gd name="connsiteY0" fmla="*/ 150017 h 150016"/>
              <a:gd name="connsiteX1" fmla="*/ 0 w 166257"/>
              <a:gd name="connsiteY1" fmla="*/ 75008 h 150016"/>
              <a:gd name="connsiteX2" fmla="*/ 83117 w 166257"/>
              <a:gd name="connsiteY2" fmla="*/ 0 h 150016"/>
              <a:gd name="connsiteX3" fmla="*/ 166235 w 166257"/>
              <a:gd name="connsiteY3" fmla="*/ 75008 h 150016"/>
              <a:gd name="connsiteX4" fmla="*/ 83117 w 166257"/>
              <a:gd name="connsiteY4" fmla="*/ 150017 h 150016"/>
              <a:gd name="connsiteX5" fmla="*/ 100349 w 166257"/>
              <a:gd name="connsiteY5" fmla="*/ 46627 h 150016"/>
              <a:gd name="connsiteX6" fmla="*/ 67913 w 166257"/>
              <a:gd name="connsiteY6" fmla="*/ 46627 h 150016"/>
              <a:gd name="connsiteX7" fmla="*/ 36491 w 166257"/>
              <a:gd name="connsiteY7" fmla="*/ 75008 h 150016"/>
              <a:gd name="connsiteX8" fmla="*/ 67913 w 166257"/>
              <a:gd name="connsiteY8" fmla="*/ 103390 h 150016"/>
              <a:gd name="connsiteX9" fmla="*/ 100349 w 166257"/>
              <a:gd name="connsiteY9" fmla="*/ 103390 h 150016"/>
              <a:gd name="connsiteX10" fmla="*/ 131771 w 166257"/>
              <a:gd name="connsiteY10" fmla="*/ 75008 h 150016"/>
              <a:gd name="connsiteX11" fmla="*/ 100349 w 166257"/>
              <a:gd name="connsiteY11" fmla="*/ 46627 h 1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257" h="150016">
                <a:moveTo>
                  <a:pt x="83117" y="150017"/>
                </a:moveTo>
                <a:cubicBezTo>
                  <a:pt x="31422" y="150017"/>
                  <a:pt x="0" y="121635"/>
                  <a:pt x="0" y="75008"/>
                </a:cubicBezTo>
                <a:cubicBezTo>
                  <a:pt x="0" y="28382"/>
                  <a:pt x="31422" y="0"/>
                  <a:pt x="83117" y="0"/>
                </a:cubicBezTo>
                <a:cubicBezTo>
                  <a:pt x="134812" y="0"/>
                  <a:pt x="166235" y="28382"/>
                  <a:pt x="166235" y="75008"/>
                </a:cubicBezTo>
                <a:cubicBezTo>
                  <a:pt x="167248" y="121635"/>
                  <a:pt x="134812" y="150017"/>
                  <a:pt x="83117" y="150017"/>
                </a:cubicBezTo>
                <a:close/>
                <a:moveTo>
                  <a:pt x="100349" y="46627"/>
                </a:moveTo>
                <a:lnTo>
                  <a:pt x="67913" y="46627"/>
                </a:lnTo>
                <a:cubicBezTo>
                  <a:pt x="47640" y="46627"/>
                  <a:pt x="36491" y="56763"/>
                  <a:pt x="36491" y="75008"/>
                </a:cubicBezTo>
                <a:cubicBezTo>
                  <a:pt x="36491" y="92240"/>
                  <a:pt x="47640" y="103390"/>
                  <a:pt x="67913" y="103390"/>
                </a:cubicBezTo>
                <a:lnTo>
                  <a:pt x="100349" y="103390"/>
                </a:lnTo>
                <a:cubicBezTo>
                  <a:pt x="120622" y="103390"/>
                  <a:pt x="131771" y="93254"/>
                  <a:pt x="131771" y="75008"/>
                </a:cubicBezTo>
                <a:cubicBezTo>
                  <a:pt x="131771" y="56763"/>
                  <a:pt x="119608" y="46627"/>
                  <a:pt x="100349" y="46627"/>
                </a:cubicBezTo>
                <a:close/>
              </a:path>
            </a:pathLst>
          </a:custGeom>
          <a:solidFill>
            <a:srgbClr val="FFD966"/>
          </a:solidFill>
          <a:ln w="10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9">
            <a:extLst>
              <a:ext uri="{FF2B5EF4-FFF2-40B4-BE49-F238E27FC236}">
                <a16:creationId xmlns:a16="http://schemas.microsoft.com/office/drawing/2014/main" id="{4D725C11-6F6C-4782-A366-5369AC96C539}"/>
              </a:ext>
            </a:extLst>
          </p:cNvPr>
          <p:cNvSpPr/>
          <p:nvPr/>
        </p:nvSpPr>
        <p:spPr>
          <a:xfrm>
            <a:off x="2251450" y="3210432"/>
            <a:ext cx="207621" cy="157951"/>
          </a:xfrm>
          <a:custGeom>
            <a:avLst/>
            <a:gdLst>
              <a:gd name="connsiteX0" fmla="*/ 40545 w 211847"/>
              <a:gd name="connsiteY0" fmla="*/ 56763 h 161166"/>
              <a:gd name="connsiteX1" fmla="*/ 211848 w 211847"/>
              <a:gd name="connsiteY1" fmla="*/ 56763 h 161166"/>
              <a:gd name="connsiteX2" fmla="*/ 211848 w 211847"/>
              <a:gd name="connsiteY2" fmla="*/ 103390 h 161166"/>
              <a:gd name="connsiteX3" fmla="*/ 40545 w 211847"/>
              <a:gd name="connsiteY3" fmla="*/ 103390 h 161166"/>
              <a:gd name="connsiteX4" fmla="*/ 40545 w 211847"/>
              <a:gd name="connsiteY4" fmla="*/ 161167 h 161166"/>
              <a:gd name="connsiteX5" fmla="*/ 0 w 211847"/>
              <a:gd name="connsiteY5" fmla="*/ 161167 h 161166"/>
              <a:gd name="connsiteX6" fmla="*/ 0 w 211847"/>
              <a:gd name="connsiteY6" fmla="*/ 0 h 161166"/>
              <a:gd name="connsiteX7" fmla="*/ 40545 w 211847"/>
              <a:gd name="connsiteY7" fmla="*/ 0 h 161166"/>
              <a:gd name="connsiteX8" fmla="*/ 40545 w 211847"/>
              <a:gd name="connsiteY8" fmla="*/ 56763 h 1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47" h="161166">
                <a:moveTo>
                  <a:pt x="40545" y="56763"/>
                </a:moveTo>
                <a:lnTo>
                  <a:pt x="211848" y="56763"/>
                </a:lnTo>
                <a:lnTo>
                  <a:pt x="211848" y="103390"/>
                </a:lnTo>
                <a:lnTo>
                  <a:pt x="40545" y="103390"/>
                </a:lnTo>
                <a:lnTo>
                  <a:pt x="40545" y="161167"/>
                </a:lnTo>
                <a:lnTo>
                  <a:pt x="0" y="161167"/>
                </a:lnTo>
                <a:lnTo>
                  <a:pt x="0" y="0"/>
                </a:lnTo>
                <a:lnTo>
                  <a:pt x="40545" y="0"/>
                </a:lnTo>
                <a:lnTo>
                  <a:pt x="40545" y="56763"/>
                </a:lnTo>
                <a:close/>
              </a:path>
            </a:pathLst>
          </a:custGeom>
          <a:solidFill>
            <a:srgbClr val="FFD966"/>
          </a:solidFill>
          <a:ln w="10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Graphic 19">
            <a:extLst>
              <a:ext uri="{FF2B5EF4-FFF2-40B4-BE49-F238E27FC236}">
                <a16:creationId xmlns:a16="http://schemas.microsoft.com/office/drawing/2014/main" id="{37CAF6FC-E0A2-48C5-A9BB-B10325BEA171}"/>
              </a:ext>
            </a:extLst>
          </p:cNvPr>
          <p:cNvSpPr/>
          <p:nvPr/>
        </p:nvSpPr>
        <p:spPr>
          <a:xfrm>
            <a:off x="5261364" y="4055673"/>
            <a:ext cx="3168061" cy="327038"/>
          </a:xfrm>
          <a:custGeom>
            <a:avLst/>
            <a:gdLst>
              <a:gd name="connsiteX0" fmla="*/ 3309491 w 3358144"/>
              <a:gd name="connsiteY0" fmla="*/ 346660 h 346660"/>
              <a:gd name="connsiteX1" fmla="*/ 47640 w 3358144"/>
              <a:gd name="connsiteY1" fmla="*/ 346660 h 346660"/>
              <a:gd name="connsiteX2" fmla="*/ 0 w 3358144"/>
              <a:gd name="connsiteY2" fmla="*/ 299020 h 346660"/>
              <a:gd name="connsiteX3" fmla="*/ 0 w 3358144"/>
              <a:gd name="connsiteY3" fmla="*/ 47641 h 346660"/>
              <a:gd name="connsiteX4" fmla="*/ 47640 w 3358144"/>
              <a:gd name="connsiteY4" fmla="*/ 0 h 346660"/>
              <a:gd name="connsiteX5" fmla="*/ 3310504 w 3358144"/>
              <a:gd name="connsiteY5" fmla="*/ 0 h 346660"/>
              <a:gd name="connsiteX6" fmla="*/ 3358144 w 3358144"/>
              <a:gd name="connsiteY6" fmla="*/ 47641 h 346660"/>
              <a:gd name="connsiteX7" fmla="*/ 3358144 w 3358144"/>
              <a:gd name="connsiteY7" fmla="*/ 299020 h 346660"/>
              <a:gd name="connsiteX8" fmla="*/ 3309491 w 3358144"/>
              <a:gd name="connsiteY8" fmla="*/ 346660 h 3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144" h="346660">
                <a:moveTo>
                  <a:pt x="3309491" y="346660"/>
                </a:moveTo>
                <a:lnTo>
                  <a:pt x="47640" y="346660"/>
                </a:lnTo>
                <a:cubicBezTo>
                  <a:pt x="21286" y="346660"/>
                  <a:pt x="0" y="325374"/>
                  <a:pt x="0" y="299020"/>
                </a:cubicBezTo>
                <a:lnTo>
                  <a:pt x="0" y="47641"/>
                </a:lnTo>
                <a:cubicBezTo>
                  <a:pt x="0" y="21286"/>
                  <a:pt x="21286" y="0"/>
                  <a:pt x="47640" y="0"/>
                </a:cubicBezTo>
                <a:lnTo>
                  <a:pt x="3310504" y="0"/>
                </a:lnTo>
                <a:cubicBezTo>
                  <a:pt x="3336859" y="0"/>
                  <a:pt x="3358144" y="21286"/>
                  <a:pt x="3358144" y="47641"/>
                </a:cubicBezTo>
                <a:lnTo>
                  <a:pt x="3358144" y="299020"/>
                </a:lnTo>
                <a:cubicBezTo>
                  <a:pt x="3357131" y="325374"/>
                  <a:pt x="3335845" y="346660"/>
                  <a:pt x="3309491" y="346660"/>
                </a:cubicBezTo>
                <a:close/>
              </a:path>
            </a:pathLst>
          </a:custGeom>
          <a:solidFill>
            <a:srgbClr val="3366CC"/>
          </a:solidFill>
          <a:ln w="10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789E313-B10A-4F9B-9253-941F59A3858B}"/>
              </a:ext>
            </a:extLst>
          </p:cNvPr>
          <p:cNvGrpSpPr/>
          <p:nvPr/>
        </p:nvGrpSpPr>
        <p:grpSpPr>
          <a:xfrm>
            <a:off x="5248664" y="3534972"/>
            <a:ext cx="3168061" cy="327038"/>
            <a:chOff x="4800930" y="3388634"/>
            <a:chExt cx="3358144" cy="346660"/>
          </a:xfrm>
        </p:grpSpPr>
        <p:sp>
          <p:nvSpPr>
            <p:cNvPr id="106" name="Graphic 19">
              <a:extLst>
                <a:ext uri="{FF2B5EF4-FFF2-40B4-BE49-F238E27FC236}">
                  <a16:creationId xmlns:a16="http://schemas.microsoft.com/office/drawing/2014/main" id="{13400D1C-2B7A-43FF-A0FD-7B62CDA86920}"/>
                </a:ext>
              </a:extLst>
            </p:cNvPr>
            <p:cNvSpPr/>
            <p:nvPr/>
          </p:nvSpPr>
          <p:spPr>
            <a:xfrm>
              <a:off x="4800930" y="3388634"/>
              <a:ext cx="3358144" cy="346660"/>
            </a:xfrm>
            <a:custGeom>
              <a:avLst/>
              <a:gdLst>
                <a:gd name="connsiteX0" fmla="*/ 3309491 w 3358144"/>
                <a:gd name="connsiteY0" fmla="*/ 346660 h 346660"/>
                <a:gd name="connsiteX1" fmla="*/ 47640 w 3358144"/>
                <a:gd name="connsiteY1" fmla="*/ 346660 h 346660"/>
                <a:gd name="connsiteX2" fmla="*/ 0 w 3358144"/>
                <a:gd name="connsiteY2" fmla="*/ 299020 h 346660"/>
                <a:gd name="connsiteX3" fmla="*/ 0 w 3358144"/>
                <a:gd name="connsiteY3" fmla="*/ 47641 h 346660"/>
                <a:gd name="connsiteX4" fmla="*/ 47640 w 3358144"/>
                <a:gd name="connsiteY4" fmla="*/ 0 h 346660"/>
                <a:gd name="connsiteX5" fmla="*/ 3310504 w 3358144"/>
                <a:gd name="connsiteY5" fmla="*/ 0 h 346660"/>
                <a:gd name="connsiteX6" fmla="*/ 3358144 w 3358144"/>
                <a:gd name="connsiteY6" fmla="*/ 47641 h 346660"/>
                <a:gd name="connsiteX7" fmla="*/ 3358144 w 3358144"/>
                <a:gd name="connsiteY7" fmla="*/ 299020 h 346660"/>
                <a:gd name="connsiteX8" fmla="*/ 3309491 w 3358144"/>
                <a:gd name="connsiteY8" fmla="*/ 346660 h 34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8144" h="346660">
                  <a:moveTo>
                    <a:pt x="3309491" y="346660"/>
                  </a:moveTo>
                  <a:lnTo>
                    <a:pt x="47640" y="346660"/>
                  </a:lnTo>
                  <a:cubicBezTo>
                    <a:pt x="21286" y="346660"/>
                    <a:pt x="0" y="325374"/>
                    <a:pt x="0" y="299020"/>
                  </a:cubicBezTo>
                  <a:lnTo>
                    <a:pt x="0" y="47641"/>
                  </a:lnTo>
                  <a:cubicBezTo>
                    <a:pt x="0" y="21286"/>
                    <a:pt x="21286" y="0"/>
                    <a:pt x="47640" y="0"/>
                  </a:cubicBezTo>
                  <a:lnTo>
                    <a:pt x="3310504" y="0"/>
                  </a:lnTo>
                  <a:cubicBezTo>
                    <a:pt x="3336859" y="0"/>
                    <a:pt x="3358144" y="21286"/>
                    <a:pt x="3358144" y="47641"/>
                  </a:cubicBezTo>
                  <a:lnTo>
                    <a:pt x="3358144" y="299020"/>
                  </a:lnTo>
                  <a:cubicBezTo>
                    <a:pt x="3357131" y="325374"/>
                    <a:pt x="3335845" y="346660"/>
                    <a:pt x="3309491" y="346660"/>
                  </a:cubicBezTo>
                  <a:close/>
                </a:path>
              </a:pathLst>
            </a:custGeom>
            <a:solidFill>
              <a:srgbClr val="3366CC"/>
            </a:solidFill>
            <a:ln w="10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7" name="Graphic 19">
              <a:extLst>
                <a:ext uri="{FF2B5EF4-FFF2-40B4-BE49-F238E27FC236}">
                  <a16:creationId xmlns:a16="http://schemas.microsoft.com/office/drawing/2014/main" id="{17B77B3F-9958-4A22-AB9C-49B48F8B6EC5}"/>
                </a:ext>
              </a:extLst>
            </p:cNvPr>
            <p:cNvGrpSpPr/>
            <p:nvPr/>
          </p:nvGrpSpPr>
          <p:grpSpPr>
            <a:xfrm>
              <a:off x="5208408" y="3429179"/>
              <a:ext cx="2546229" cy="233133"/>
              <a:chOff x="5208408" y="3429179"/>
              <a:chExt cx="2546229" cy="233133"/>
            </a:xfrm>
            <a:solidFill>
              <a:srgbClr val="FFFFFF"/>
            </a:solidFill>
          </p:grpSpPr>
          <p:sp>
            <p:nvSpPr>
              <p:cNvPr id="108" name="Graphic 19">
                <a:extLst>
                  <a:ext uri="{FF2B5EF4-FFF2-40B4-BE49-F238E27FC236}">
                    <a16:creationId xmlns:a16="http://schemas.microsoft.com/office/drawing/2014/main" id="{CCCB03D4-A582-49CD-90B1-09D8735DAD5B}"/>
                  </a:ext>
                </a:extLst>
              </p:cNvPr>
              <p:cNvSpPr/>
              <p:nvPr/>
            </p:nvSpPr>
            <p:spPr>
              <a:xfrm>
                <a:off x="5208408" y="3434247"/>
                <a:ext cx="132785" cy="92240"/>
              </a:xfrm>
              <a:custGeom>
                <a:avLst/>
                <a:gdLst>
                  <a:gd name="connsiteX0" fmla="*/ 0 w 132785"/>
                  <a:gd name="connsiteY0" fmla="*/ 68927 h 92240"/>
                  <a:gd name="connsiteX1" fmla="*/ 0 w 132785"/>
                  <a:gd name="connsiteY1" fmla="*/ 62845 h 92240"/>
                  <a:gd name="connsiteX2" fmla="*/ 33450 w 132785"/>
                  <a:gd name="connsiteY2" fmla="*/ 0 h 92240"/>
                  <a:gd name="connsiteX3" fmla="*/ 61831 w 132785"/>
                  <a:gd name="connsiteY3" fmla="*/ 0 h 92240"/>
                  <a:gd name="connsiteX4" fmla="*/ 33450 w 132785"/>
                  <a:gd name="connsiteY4" fmla="*/ 39532 h 92240"/>
                  <a:gd name="connsiteX5" fmla="*/ 52709 w 132785"/>
                  <a:gd name="connsiteY5" fmla="*/ 61831 h 92240"/>
                  <a:gd name="connsiteX6" fmla="*/ 52709 w 132785"/>
                  <a:gd name="connsiteY6" fmla="*/ 69940 h 92240"/>
                  <a:gd name="connsiteX7" fmla="*/ 26354 w 132785"/>
                  <a:gd name="connsiteY7" fmla="*/ 92240 h 92240"/>
                  <a:gd name="connsiteX8" fmla="*/ 0 w 132785"/>
                  <a:gd name="connsiteY8" fmla="*/ 68927 h 92240"/>
                  <a:gd name="connsiteX9" fmla="*/ 70954 w 132785"/>
                  <a:gd name="connsiteY9" fmla="*/ 68927 h 92240"/>
                  <a:gd name="connsiteX10" fmla="*/ 70954 w 132785"/>
                  <a:gd name="connsiteY10" fmla="*/ 62845 h 92240"/>
                  <a:gd name="connsiteX11" fmla="*/ 104404 w 132785"/>
                  <a:gd name="connsiteY11" fmla="*/ 0 h 92240"/>
                  <a:gd name="connsiteX12" fmla="*/ 132785 w 132785"/>
                  <a:gd name="connsiteY12" fmla="*/ 0 h 92240"/>
                  <a:gd name="connsiteX13" fmla="*/ 104404 w 132785"/>
                  <a:gd name="connsiteY13" fmla="*/ 39532 h 92240"/>
                  <a:gd name="connsiteX14" fmla="*/ 123663 w 132785"/>
                  <a:gd name="connsiteY14" fmla="*/ 61831 h 92240"/>
                  <a:gd name="connsiteX15" fmla="*/ 123663 w 132785"/>
                  <a:gd name="connsiteY15" fmla="*/ 69940 h 92240"/>
                  <a:gd name="connsiteX16" fmla="*/ 97308 w 132785"/>
                  <a:gd name="connsiteY16" fmla="*/ 92240 h 92240"/>
                  <a:gd name="connsiteX17" fmla="*/ 70954 w 132785"/>
                  <a:gd name="connsiteY17" fmla="*/ 68927 h 9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785" h="92240">
                    <a:moveTo>
                      <a:pt x="0" y="68927"/>
                    </a:moveTo>
                    <a:lnTo>
                      <a:pt x="0" y="62845"/>
                    </a:lnTo>
                    <a:cubicBezTo>
                      <a:pt x="0" y="39532"/>
                      <a:pt x="14191" y="14191"/>
                      <a:pt x="33450" y="0"/>
                    </a:cubicBezTo>
                    <a:lnTo>
                      <a:pt x="61831" y="0"/>
                    </a:lnTo>
                    <a:cubicBezTo>
                      <a:pt x="48654" y="12164"/>
                      <a:pt x="38518" y="24327"/>
                      <a:pt x="33450" y="39532"/>
                    </a:cubicBezTo>
                    <a:cubicBezTo>
                      <a:pt x="46627" y="41559"/>
                      <a:pt x="52709" y="50681"/>
                      <a:pt x="52709" y="61831"/>
                    </a:cubicBezTo>
                    <a:lnTo>
                      <a:pt x="52709" y="69940"/>
                    </a:lnTo>
                    <a:cubicBezTo>
                      <a:pt x="52709" y="82104"/>
                      <a:pt x="44600" y="92240"/>
                      <a:pt x="26354" y="92240"/>
                    </a:cubicBezTo>
                    <a:cubicBezTo>
                      <a:pt x="8109" y="92240"/>
                      <a:pt x="0" y="81090"/>
                      <a:pt x="0" y="68927"/>
                    </a:cubicBezTo>
                    <a:close/>
                    <a:moveTo>
                      <a:pt x="70954" y="68927"/>
                    </a:moveTo>
                    <a:lnTo>
                      <a:pt x="70954" y="62845"/>
                    </a:lnTo>
                    <a:cubicBezTo>
                      <a:pt x="70954" y="39532"/>
                      <a:pt x="85145" y="14191"/>
                      <a:pt x="104404" y="0"/>
                    </a:cubicBezTo>
                    <a:lnTo>
                      <a:pt x="132785" y="0"/>
                    </a:lnTo>
                    <a:cubicBezTo>
                      <a:pt x="119608" y="12164"/>
                      <a:pt x="109472" y="24327"/>
                      <a:pt x="104404" y="39532"/>
                    </a:cubicBezTo>
                    <a:cubicBezTo>
                      <a:pt x="117581" y="41559"/>
                      <a:pt x="123663" y="50681"/>
                      <a:pt x="123663" y="61831"/>
                    </a:cubicBezTo>
                    <a:lnTo>
                      <a:pt x="123663" y="69940"/>
                    </a:lnTo>
                    <a:cubicBezTo>
                      <a:pt x="123663" y="82104"/>
                      <a:pt x="115553" y="92240"/>
                      <a:pt x="97308" y="92240"/>
                    </a:cubicBezTo>
                    <a:cubicBezTo>
                      <a:pt x="79063" y="92240"/>
                      <a:pt x="70954" y="81090"/>
                      <a:pt x="70954" y="689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19">
                <a:extLst>
                  <a:ext uri="{FF2B5EF4-FFF2-40B4-BE49-F238E27FC236}">
                    <a16:creationId xmlns:a16="http://schemas.microsoft.com/office/drawing/2014/main" id="{52FA9D8B-E694-43D9-AC32-7EA4E20CBFC7}"/>
                  </a:ext>
                </a:extLst>
              </p:cNvPr>
              <p:cNvSpPr/>
              <p:nvPr/>
            </p:nvSpPr>
            <p:spPr>
              <a:xfrm>
                <a:off x="5337139" y="3446411"/>
                <a:ext cx="195629" cy="211847"/>
              </a:xfrm>
              <a:custGeom>
                <a:avLst/>
                <a:gdLst>
                  <a:gd name="connsiteX0" fmla="*/ 147990 w 195629"/>
                  <a:gd name="connsiteY0" fmla="*/ 211848 h 211847"/>
                  <a:gd name="connsiteX1" fmla="*/ 132785 w 195629"/>
                  <a:gd name="connsiteY1" fmla="*/ 161167 h 211847"/>
                  <a:gd name="connsiteX2" fmla="*/ 61831 w 195629"/>
                  <a:gd name="connsiteY2" fmla="*/ 161167 h 211847"/>
                  <a:gd name="connsiteX3" fmla="*/ 46627 w 195629"/>
                  <a:gd name="connsiteY3" fmla="*/ 211848 h 211847"/>
                  <a:gd name="connsiteX4" fmla="*/ 0 w 195629"/>
                  <a:gd name="connsiteY4" fmla="*/ 211848 h 211847"/>
                  <a:gd name="connsiteX5" fmla="*/ 69940 w 195629"/>
                  <a:gd name="connsiteY5" fmla="*/ 0 h 211847"/>
                  <a:gd name="connsiteX6" fmla="*/ 126703 w 195629"/>
                  <a:gd name="connsiteY6" fmla="*/ 0 h 211847"/>
                  <a:gd name="connsiteX7" fmla="*/ 195630 w 195629"/>
                  <a:gd name="connsiteY7" fmla="*/ 211848 h 211847"/>
                  <a:gd name="connsiteX8" fmla="*/ 147990 w 195629"/>
                  <a:gd name="connsiteY8" fmla="*/ 211848 h 211847"/>
                  <a:gd name="connsiteX9" fmla="*/ 97308 w 195629"/>
                  <a:gd name="connsiteY9" fmla="*/ 41559 h 211847"/>
                  <a:gd name="connsiteX10" fmla="*/ 95281 w 195629"/>
                  <a:gd name="connsiteY10" fmla="*/ 41559 h 211847"/>
                  <a:gd name="connsiteX11" fmla="*/ 71968 w 195629"/>
                  <a:gd name="connsiteY11" fmla="*/ 121635 h 211847"/>
                  <a:gd name="connsiteX12" fmla="*/ 120621 w 195629"/>
                  <a:gd name="connsiteY12" fmla="*/ 121635 h 211847"/>
                  <a:gd name="connsiteX13" fmla="*/ 97308 w 195629"/>
                  <a:gd name="connsiteY13" fmla="*/ 41559 h 2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5629" h="211847">
                    <a:moveTo>
                      <a:pt x="147990" y="211848"/>
                    </a:moveTo>
                    <a:lnTo>
                      <a:pt x="132785" y="161167"/>
                    </a:lnTo>
                    <a:lnTo>
                      <a:pt x="61831" y="161167"/>
                    </a:lnTo>
                    <a:lnTo>
                      <a:pt x="46627" y="211848"/>
                    </a:lnTo>
                    <a:lnTo>
                      <a:pt x="0" y="211848"/>
                    </a:lnTo>
                    <a:lnTo>
                      <a:pt x="69940" y="0"/>
                    </a:lnTo>
                    <a:lnTo>
                      <a:pt x="126703" y="0"/>
                    </a:lnTo>
                    <a:lnTo>
                      <a:pt x="195630" y="211848"/>
                    </a:lnTo>
                    <a:lnTo>
                      <a:pt x="147990" y="211848"/>
                    </a:lnTo>
                    <a:close/>
                    <a:moveTo>
                      <a:pt x="97308" y="41559"/>
                    </a:moveTo>
                    <a:lnTo>
                      <a:pt x="95281" y="41559"/>
                    </a:lnTo>
                    <a:lnTo>
                      <a:pt x="71968" y="121635"/>
                    </a:lnTo>
                    <a:lnTo>
                      <a:pt x="120621" y="121635"/>
                    </a:lnTo>
                    <a:lnTo>
                      <a:pt x="97308" y="41559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19">
                <a:extLst>
                  <a:ext uri="{FF2B5EF4-FFF2-40B4-BE49-F238E27FC236}">
                    <a16:creationId xmlns:a16="http://schemas.microsoft.com/office/drawing/2014/main" id="{F620DB33-438D-4ED9-AA3D-753BCD4CE2AD}"/>
                  </a:ext>
                </a:extLst>
              </p:cNvPr>
              <p:cNvSpPr/>
              <p:nvPr/>
            </p:nvSpPr>
            <p:spPr>
              <a:xfrm>
                <a:off x="5559123" y="3499119"/>
                <a:ext cx="139880" cy="163193"/>
              </a:xfrm>
              <a:custGeom>
                <a:avLst/>
                <a:gdLst>
                  <a:gd name="connsiteX0" fmla="*/ 95281 w 139880"/>
                  <a:gd name="connsiteY0" fmla="*/ 132785 h 163193"/>
                  <a:gd name="connsiteX1" fmla="*/ 94267 w 139880"/>
                  <a:gd name="connsiteY1" fmla="*/ 132785 h 163193"/>
                  <a:gd name="connsiteX2" fmla="*/ 49668 w 139880"/>
                  <a:gd name="connsiteY2" fmla="*/ 163194 h 163193"/>
                  <a:gd name="connsiteX3" fmla="*/ 0 w 139880"/>
                  <a:gd name="connsiteY3" fmla="*/ 100349 h 163193"/>
                  <a:gd name="connsiteX4" fmla="*/ 0 w 139880"/>
                  <a:gd name="connsiteY4" fmla="*/ 0 h 163193"/>
                  <a:gd name="connsiteX5" fmla="*/ 44600 w 139880"/>
                  <a:gd name="connsiteY5" fmla="*/ 0 h 163193"/>
                  <a:gd name="connsiteX6" fmla="*/ 44600 w 139880"/>
                  <a:gd name="connsiteY6" fmla="*/ 96295 h 163193"/>
                  <a:gd name="connsiteX7" fmla="*/ 66899 w 139880"/>
                  <a:gd name="connsiteY7" fmla="*/ 126703 h 163193"/>
                  <a:gd name="connsiteX8" fmla="*/ 95281 w 139880"/>
                  <a:gd name="connsiteY8" fmla="*/ 103390 h 163193"/>
                  <a:gd name="connsiteX9" fmla="*/ 95281 w 139880"/>
                  <a:gd name="connsiteY9" fmla="*/ 0 h 163193"/>
                  <a:gd name="connsiteX10" fmla="*/ 139880 w 139880"/>
                  <a:gd name="connsiteY10" fmla="*/ 0 h 163193"/>
                  <a:gd name="connsiteX11" fmla="*/ 139880 w 139880"/>
                  <a:gd name="connsiteY11" fmla="*/ 159139 h 163193"/>
                  <a:gd name="connsiteX12" fmla="*/ 95281 w 139880"/>
                  <a:gd name="connsiteY12" fmla="*/ 159139 h 163193"/>
                  <a:gd name="connsiteX13" fmla="*/ 95281 w 139880"/>
                  <a:gd name="connsiteY13" fmla="*/ 132785 h 16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880" h="163193">
                    <a:moveTo>
                      <a:pt x="95281" y="132785"/>
                    </a:moveTo>
                    <a:lnTo>
                      <a:pt x="94267" y="132785"/>
                    </a:lnTo>
                    <a:cubicBezTo>
                      <a:pt x="89199" y="149003"/>
                      <a:pt x="76022" y="163194"/>
                      <a:pt x="49668" y="163194"/>
                    </a:cubicBezTo>
                    <a:cubicBezTo>
                      <a:pt x="17232" y="163194"/>
                      <a:pt x="0" y="140894"/>
                      <a:pt x="0" y="100349"/>
                    </a:cubicBezTo>
                    <a:lnTo>
                      <a:pt x="0" y="0"/>
                    </a:lnTo>
                    <a:lnTo>
                      <a:pt x="44600" y="0"/>
                    </a:lnTo>
                    <a:lnTo>
                      <a:pt x="44600" y="96295"/>
                    </a:lnTo>
                    <a:cubicBezTo>
                      <a:pt x="44600" y="115553"/>
                      <a:pt x="50681" y="126703"/>
                      <a:pt x="66899" y="126703"/>
                    </a:cubicBezTo>
                    <a:cubicBezTo>
                      <a:pt x="81090" y="126703"/>
                      <a:pt x="95281" y="118594"/>
                      <a:pt x="95281" y="103390"/>
                    </a:cubicBezTo>
                    <a:lnTo>
                      <a:pt x="95281" y="0"/>
                    </a:lnTo>
                    <a:lnTo>
                      <a:pt x="139880" y="0"/>
                    </a:lnTo>
                    <a:lnTo>
                      <a:pt x="139880" y="159139"/>
                    </a:lnTo>
                    <a:lnTo>
                      <a:pt x="95281" y="159139"/>
                    </a:lnTo>
                    <a:lnTo>
                      <a:pt x="95281" y="132785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19">
                <a:extLst>
                  <a:ext uri="{FF2B5EF4-FFF2-40B4-BE49-F238E27FC236}">
                    <a16:creationId xmlns:a16="http://schemas.microsoft.com/office/drawing/2014/main" id="{7814B723-60B7-4216-AF61-AE359629D9DF}"/>
                  </a:ext>
                </a:extLst>
              </p:cNvPr>
              <p:cNvSpPr/>
              <p:nvPr/>
            </p:nvSpPr>
            <p:spPr>
              <a:xfrm>
                <a:off x="5727385" y="3454520"/>
                <a:ext cx="99335" cy="203738"/>
              </a:xfrm>
              <a:custGeom>
                <a:avLst/>
                <a:gdLst>
                  <a:gd name="connsiteX0" fmla="*/ 69940 w 99335"/>
                  <a:gd name="connsiteY0" fmla="*/ 203739 h 203738"/>
                  <a:gd name="connsiteX1" fmla="*/ 22300 w 99335"/>
                  <a:gd name="connsiteY1" fmla="*/ 157112 h 203738"/>
                  <a:gd name="connsiteX2" fmla="*/ 22300 w 99335"/>
                  <a:gd name="connsiteY2" fmla="*/ 79063 h 203738"/>
                  <a:gd name="connsiteX3" fmla="*/ 0 w 99335"/>
                  <a:gd name="connsiteY3" fmla="*/ 79063 h 203738"/>
                  <a:gd name="connsiteX4" fmla="*/ 0 w 99335"/>
                  <a:gd name="connsiteY4" fmla="*/ 43586 h 203738"/>
                  <a:gd name="connsiteX5" fmla="*/ 11150 w 99335"/>
                  <a:gd name="connsiteY5" fmla="*/ 43586 h 203738"/>
                  <a:gd name="connsiteX6" fmla="*/ 27368 w 99335"/>
                  <a:gd name="connsiteY6" fmla="*/ 26354 h 203738"/>
                  <a:gd name="connsiteX7" fmla="*/ 27368 w 99335"/>
                  <a:gd name="connsiteY7" fmla="*/ 0 h 203738"/>
                  <a:gd name="connsiteX8" fmla="*/ 67913 w 99335"/>
                  <a:gd name="connsiteY8" fmla="*/ 0 h 203738"/>
                  <a:gd name="connsiteX9" fmla="*/ 67913 w 99335"/>
                  <a:gd name="connsiteY9" fmla="*/ 43586 h 203738"/>
                  <a:gd name="connsiteX10" fmla="*/ 99335 w 99335"/>
                  <a:gd name="connsiteY10" fmla="*/ 43586 h 203738"/>
                  <a:gd name="connsiteX11" fmla="*/ 99335 w 99335"/>
                  <a:gd name="connsiteY11" fmla="*/ 79063 h 203738"/>
                  <a:gd name="connsiteX12" fmla="*/ 67913 w 99335"/>
                  <a:gd name="connsiteY12" fmla="*/ 79063 h 203738"/>
                  <a:gd name="connsiteX13" fmla="*/ 67913 w 99335"/>
                  <a:gd name="connsiteY13" fmla="*/ 168262 h 203738"/>
                  <a:gd name="connsiteX14" fmla="*/ 97308 w 99335"/>
                  <a:gd name="connsiteY14" fmla="*/ 168262 h 203738"/>
                  <a:gd name="connsiteX15" fmla="*/ 97308 w 99335"/>
                  <a:gd name="connsiteY15" fmla="*/ 202725 h 203738"/>
                  <a:gd name="connsiteX16" fmla="*/ 69940 w 99335"/>
                  <a:gd name="connsiteY16" fmla="*/ 202725 h 20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335" h="203738">
                    <a:moveTo>
                      <a:pt x="69940" y="203739"/>
                    </a:moveTo>
                    <a:cubicBezTo>
                      <a:pt x="38518" y="203739"/>
                      <a:pt x="22300" y="187521"/>
                      <a:pt x="22300" y="157112"/>
                    </a:cubicBezTo>
                    <a:lnTo>
                      <a:pt x="22300" y="79063"/>
                    </a:lnTo>
                    <a:lnTo>
                      <a:pt x="0" y="79063"/>
                    </a:lnTo>
                    <a:lnTo>
                      <a:pt x="0" y="43586"/>
                    </a:lnTo>
                    <a:lnTo>
                      <a:pt x="11150" y="43586"/>
                    </a:lnTo>
                    <a:cubicBezTo>
                      <a:pt x="23313" y="43586"/>
                      <a:pt x="27368" y="37504"/>
                      <a:pt x="27368" y="26354"/>
                    </a:cubicBezTo>
                    <a:lnTo>
                      <a:pt x="27368" y="0"/>
                    </a:lnTo>
                    <a:lnTo>
                      <a:pt x="67913" y="0"/>
                    </a:lnTo>
                    <a:lnTo>
                      <a:pt x="67913" y="43586"/>
                    </a:lnTo>
                    <a:lnTo>
                      <a:pt x="99335" y="43586"/>
                    </a:lnTo>
                    <a:lnTo>
                      <a:pt x="99335" y="79063"/>
                    </a:lnTo>
                    <a:lnTo>
                      <a:pt x="67913" y="79063"/>
                    </a:lnTo>
                    <a:lnTo>
                      <a:pt x="67913" y="168262"/>
                    </a:lnTo>
                    <a:lnTo>
                      <a:pt x="97308" y="168262"/>
                    </a:lnTo>
                    <a:lnTo>
                      <a:pt x="97308" y="202725"/>
                    </a:lnTo>
                    <a:lnTo>
                      <a:pt x="69940" y="202725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19">
                <a:extLst>
                  <a:ext uri="{FF2B5EF4-FFF2-40B4-BE49-F238E27FC236}">
                    <a16:creationId xmlns:a16="http://schemas.microsoft.com/office/drawing/2014/main" id="{56F0FB96-6C5B-4096-8766-D89ECD953C78}"/>
                  </a:ext>
                </a:extLst>
              </p:cNvPr>
              <p:cNvSpPr/>
              <p:nvPr/>
            </p:nvSpPr>
            <p:spPr>
              <a:xfrm>
                <a:off x="5846993" y="3496078"/>
                <a:ext cx="150016" cy="166234"/>
              </a:xfrm>
              <a:custGeom>
                <a:avLst/>
                <a:gdLst>
                  <a:gd name="connsiteX0" fmla="*/ 0 w 150016"/>
                  <a:gd name="connsiteY0" fmla="*/ 83117 h 166234"/>
                  <a:gd name="connsiteX1" fmla="*/ 75008 w 150016"/>
                  <a:gd name="connsiteY1" fmla="*/ 0 h 166234"/>
                  <a:gd name="connsiteX2" fmla="*/ 150017 w 150016"/>
                  <a:gd name="connsiteY2" fmla="*/ 83117 h 166234"/>
                  <a:gd name="connsiteX3" fmla="*/ 75008 w 150016"/>
                  <a:gd name="connsiteY3" fmla="*/ 166235 h 166234"/>
                  <a:gd name="connsiteX4" fmla="*/ 0 w 150016"/>
                  <a:gd name="connsiteY4" fmla="*/ 83117 h 166234"/>
                  <a:gd name="connsiteX5" fmla="*/ 102376 w 150016"/>
                  <a:gd name="connsiteY5" fmla="*/ 99336 h 166234"/>
                  <a:gd name="connsiteX6" fmla="*/ 102376 w 150016"/>
                  <a:gd name="connsiteY6" fmla="*/ 66899 h 166234"/>
                  <a:gd name="connsiteX7" fmla="*/ 73995 w 150016"/>
                  <a:gd name="connsiteY7" fmla="*/ 35477 h 166234"/>
                  <a:gd name="connsiteX8" fmla="*/ 45613 w 150016"/>
                  <a:gd name="connsiteY8" fmla="*/ 66899 h 166234"/>
                  <a:gd name="connsiteX9" fmla="*/ 45613 w 150016"/>
                  <a:gd name="connsiteY9" fmla="*/ 99336 h 166234"/>
                  <a:gd name="connsiteX10" fmla="*/ 73995 w 150016"/>
                  <a:gd name="connsiteY10" fmla="*/ 130758 h 166234"/>
                  <a:gd name="connsiteX11" fmla="*/ 102376 w 150016"/>
                  <a:gd name="connsiteY11" fmla="*/ 99336 h 16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6" h="166234">
                    <a:moveTo>
                      <a:pt x="0" y="83117"/>
                    </a:moveTo>
                    <a:cubicBezTo>
                      <a:pt x="0" y="31422"/>
                      <a:pt x="28382" y="0"/>
                      <a:pt x="75008" y="0"/>
                    </a:cubicBezTo>
                    <a:cubicBezTo>
                      <a:pt x="121635" y="0"/>
                      <a:pt x="150017" y="32436"/>
                      <a:pt x="150017" y="83117"/>
                    </a:cubicBezTo>
                    <a:cubicBezTo>
                      <a:pt x="150017" y="134813"/>
                      <a:pt x="121635" y="166235"/>
                      <a:pt x="75008" y="166235"/>
                    </a:cubicBezTo>
                    <a:cubicBezTo>
                      <a:pt x="27368" y="166235"/>
                      <a:pt x="0" y="133799"/>
                      <a:pt x="0" y="83117"/>
                    </a:cubicBezTo>
                    <a:close/>
                    <a:moveTo>
                      <a:pt x="102376" y="99336"/>
                    </a:moveTo>
                    <a:lnTo>
                      <a:pt x="102376" y="66899"/>
                    </a:lnTo>
                    <a:cubicBezTo>
                      <a:pt x="102376" y="46627"/>
                      <a:pt x="92240" y="35477"/>
                      <a:pt x="73995" y="35477"/>
                    </a:cubicBezTo>
                    <a:cubicBezTo>
                      <a:pt x="56763" y="35477"/>
                      <a:pt x="45613" y="46627"/>
                      <a:pt x="45613" y="66899"/>
                    </a:cubicBezTo>
                    <a:lnTo>
                      <a:pt x="45613" y="99336"/>
                    </a:lnTo>
                    <a:cubicBezTo>
                      <a:pt x="45613" y="119608"/>
                      <a:pt x="55749" y="130758"/>
                      <a:pt x="73995" y="130758"/>
                    </a:cubicBezTo>
                    <a:cubicBezTo>
                      <a:pt x="92240" y="130758"/>
                      <a:pt x="102376" y="119608"/>
                      <a:pt x="102376" y="993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19">
                <a:extLst>
                  <a:ext uri="{FF2B5EF4-FFF2-40B4-BE49-F238E27FC236}">
                    <a16:creationId xmlns:a16="http://schemas.microsoft.com/office/drawing/2014/main" id="{265C0731-1977-413F-B412-B40A98B9909F}"/>
                  </a:ext>
                </a:extLst>
              </p:cNvPr>
              <p:cNvSpPr/>
              <p:nvPr/>
            </p:nvSpPr>
            <p:spPr>
              <a:xfrm>
                <a:off x="6028432" y="3496078"/>
                <a:ext cx="231107" cy="163193"/>
              </a:xfrm>
              <a:custGeom>
                <a:avLst/>
                <a:gdLst>
                  <a:gd name="connsiteX0" fmla="*/ 0 w 231107"/>
                  <a:gd name="connsiteY0" fmla="*/ 162180 h 163193"/>
                  <a:gd name="connsiteX1" fmla="*/ 0 w 231107"/>
                  <a:gd name="connsiteY1" fmla="*/ 3041 h 163193"/>
                  <a:gd name="connsiteX2" fmla="*/ 44600 w 231107"/>
                  <a:gd name="connsiteY2" fmla="*/ 3041 h 163193"/>
                  <a:gd name="connsiteX3" fmla="*/ 44600 w 231107"/>
                  <a:gd name="connsiteY3" fmla="*/ 30409 h 163193"/>
                  <a:gd name="connsiteX4" fmla="*/ 46627 w 231107"/>
                  <a:gd name="connsiteY4" fmla="*/ 30409 h 163193"/>
                  <a:gd name="connsiteX5" fmla="*/ 89199 w 231107"/>
                  <a:gd name="connsiteY5" fmla="*/ 0 h 163193"/>
                  <a:gd name="connsiteX6" fmla="*/ 133799 w 231107"/>
                  <a:gd name="connsiteY6" fmla="*/ 32436 h 163193"/>
                  <a:gd name="connsiteX7" fmla="*/ 134813 w 231107"/>
                  <a:gd name="connsiteY7" fmla="*/ 32436 h 163193"/>
                  <a:gd name="connsiteX8" fmla="*/ 183466 w 231107"/>
                  <a:gd name="connsiteY8" fmla="*/ 0 h 163193"/>
                  <a:gd name="connsiteX9" fmla="*/ 231107 w 231107"/>
                  <a:gd name="connsiteY9" fmla="*/ 62845 h 163193"/>
                  <a:gd name="connsiteX10" fmla="*/ 231107 w 231107"/>
                  <a:gd name="connsiteY10" fmla="*/ 163194 h 163193"/>
                  <a:gd name="connsiteX11" fmla="*/ 186508 w 231107"/>
                  <a:gd name="connsiteY11" fmla="*/ 163194 h 163193"/>
                  <a:gd name="connsiteX12" fmla="*/ 186508 w 231107"/>
                  <a:gd name="connsiteY12" fmla="*/ 66899 h 163193"/>
                  <a:gd name="connsiteX13" fmla="*/ 164208 w 231107"/>
                  <a:gd name="connsiteY13" fmla="*/ 36491 h 163193"/>
                  <a:gd name="connsiteX14" fmla="*/ 137853 w 231107"/>
                  <a:gd name="connsiteY14" fmla="*/ 59804 h 163193"/>
                  <a:gd name="connsiteX15" fmla="*/ 137853 w 231107"/>
                  <a:gd name="connsiteY15" fmla="*/ 163194 h 163193"/>
                  <a:gd name="connsiteX16" fmla="*/ 93254 w 231107"/>
                  <a:gd name="connsiteY16" fmla="*/ 163194 h 163193"/>
                  <a:gd name="connsiteX17" fmla="*/ 93254 w 231107"/>
                  <a:gd name="connsiteY17" fmla="*/ 66899 h 163193"/>
                  <a:gd name="connsiteX18" fmla="*/ 70954 w 231107"/>
                  <a:gd name="connsiteY18" fmla="*/ 36491 h 163193"/>
                  <a:gd name="connsiteX19" fmla="*/ 44600 w 231107"/>
                  <a:gd name="connsiteY19" fmla="*/ 59804 h 163193"/>
                  <a:gd name="connsiteX20" fmla="*/ 44600 w 231107"/>
                  <a:gd name="connsiteY20" fmla="*/ 163194 h 163193"/>
                  <a:gd name="connsiteX21" fmla="*/ 0 w 231107"/>
                  <a:gd name="connsiteY21" fmla="*/ 163194 h 16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1107" h="163193">
                    <a:moveTo>
                      <a:pt x="0" y="162180"/>
                    </a:moveTo>
                    <a:lnTo>
                      <a:pt x="0" y="3041"/>
                    </a:lnTo>
                    <a:lnTo>
                      <a:pt x="44600" y="3041"/>
                    </a:lnTo>
                    <a:lnTo>
                      <a:pt x="44600" y="30409"/>
                    </a:lnTo>
                    <a:lnTo>
                      <a:pt x="46627" y="30409"/>
                    </a:lnTo>
                    <a:cubicBezTo>
                      <a:pt x="52709" y="13177"/>
                      <a:pt x="65886" y="0"/>
                      <a:pt x="89199" y="0"/>
                    </a:cubicBezTo>
                    <a:cubicBezTo>
                      <a:pt x="111499" y="0"/>
                      <a:pt x="126703" y="11150"/>
                      <a:pt x="133799" y="32436"/>
                    </a:cubicBezTo>
                    <a:lnTo>
                      <a:pt x="134813" y="32436"/>
                    </a:lnTo>
                    <a:cubicBezTo>
                      <a:pt x="140894" y="14191"/>
                      <a:pt x="159139" y="0"/>
                      <a:pt x="183466" y="0"/>
                    </a:cubicBezTo>
                    <a:cubicBezTo>
                      <a:pt x="213875" y="0"/>
                      <a:pt x="231107" y="23314"/>
                      <a:pt x="231107" y="62845"/>
                    </a:cubicBezTo>
                    <a:lnTo>
                      <a:pt x="231107" y="163194"/>
                    </a:lnTo>
                    <a:lnTo>
                      <a:pt x="186508" y="163194"/>
                    </a:lnTo>
                    <a:lnTo>
                      <a:pt x="186508" y="66899"/>
                    </a:lnTo>
                    <a:cubicBezTo>
                      <a:pt x="186508" y="46627"/>
                      <a:pt x="179412" y="36491"/>
                      <a:pt x="164208" y="36491"/>
                    </a:cubicBezTo>
                    <a:cubicBezTo>
                      <a:pt x="151031" y="36491"/>
                      <a:pt x="137853" y="43586"/>
                      <a:pt x="137853" y="59804"/>
                    </a:cubicBezTo>
                    <a:lnTo>
                      <a:pt x="137853" y="163194"/>
                    </a:lnTo>
                    <a:lnTo>
                      <a:pt x="93254" y="163194"/>
                    </a:lnTo>
                    <a:lnTo>
                      <a:pt x="93254" y="66899"/>
                    </a:lnTo>
                    <a:cubicBezTo>
                      <a:pt x="93254" y="46627"/>
                      <a:pt x="86158" y="36491"/>
                      <a:pt x="70954" y="36491"/>
                    </a:cubicBezTo>
                    <a:cubicBezTo>
                      <a:pt x="57777" y="36491"/>
                      <a:pt x="44600" y="43586"/>
                      <a:pt x="44600" y="59804"/>
                    </a:cubicBezTo>
                    <a:lnTo>
                      <a:pt x="44600" y="163194"/>
                    </a:lnTo>
                    <a:lnTo>
                      <a:pt x="0" y="163194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Graphic 19">
                <a:extLst>
                  <a:ext uri="{FF2B5EF4-FFF2-40B4-BE49-F238E27FC236}">
                    <a16:creationId xmlns:a16="http://schemas.microsoft.com/office/drawing/2014/main" id="{6224E369-4830-42AB-89BF-2EA63DF6843D}"/>
                  </a:ext>
                </a:extLst>
              </p:cNvPr>
              <p:cNvSpPr/>
              <p:nvPr/>
            </p:nvSpPr>
            <p:spPr>
              <a:xfrm>
                <a:off x="6288934" y="3495065"/>
                <a:ext cx="155084" cy="166234"/>
              </a:xfrm>
              <a:custGeom>
                <a:avLst/>
                <a:gdLst>
                  <a:gd name="connsiteX0" fmla="*/ 128731 w 155084"/>
                  <a:gd name="connsiteY0" fmla="*/ 163194 h 166234"/>
                  <a:gd name="connsiteX1" fmla="*/ 98322 w 155084"/>
                  <a:gd name="connsiteY1" fmla="*/ 134813 h 166234"/>
                  <a:gd name="connsiteX2" fmla="*/ 96295 w 155084"/>
                  <a:gd name="connsiteY2" fmla="*/ 134813 h 166234"/>
                  <a:gd name="connsiteX3" fmla="*/ 49668 w 155084"/>
                  <a:gd name="connsiteY3" fmla="*/ 166235 h 166234"/>
                  <a:gd name="connsiteX4" fmla="*/ 0 w 155084"/>
                  <a:gd name="connsiteY4" fmla="*/ 119608 h 166234"/>
                  <a:gd name="connsiteX5" fmla="*/ 68926 w 155084"/>
                  <a:gd name="connsiteY5" fmla="*/ 69940 h 166234"/>
                  <a:gd name="connsiteX6" fmla="*/ 94267 w 155084"/>
                  <a:gd name="connsiteY6" fmla="*/ 69940 h 166234"/>
                  <a:gd name="connsiteX7" fmla="*/ 94267 w 155084"/>
                  <a:gd name="connsiteY7" fmla="*/ 59804 h 166234"/>
                  <a:gd name="connsiteX8" fmla="*/ 67913 w 155084"/>
                  <a:gd name="connsiteY8" fmla="*/ 34464 h 166234"/>
                  <a:gd name="connsiteX9" fmla="*/ 33450 w 155084"/>
                  <a:gd name="connsiteY9" fmla="*/ 53722 h 166234"/>
                  <a:gd name="connsiteX10" fmla="*/ 7096 w 155084"/>
                  <a:gd name="connsiteY10" fmla="*/ 30409 h 166234"/>
                  <a:gd name="connsiteX11" fmla="*/ 71968 w 155084"/>
                  <a:gd name="connsiteY11" fmla="*/ 0 h 166234"/>
                  <a:gd name="connsiteX12" fmla="*/ 139880 w 155084"/>
                  <a:gd name="connsiteY12" fmla="*/ 58791 h 166234"/>
                  <a:gd name="connsiteX13" fmla="*/ 139880 w 155084"/>
                  <a:gd name="connsiteY13" fmla="*/ 128731 h 166234"/>
                  <a:gd name="connsiteX14" fmla="*/ 155085 w 155084"/>
                  <a:gd name="connsiteY14" fmla="*/ 128731 h 166234"/>
                  <a:gd name="connsiteX15" fmla="*/ 155085 w 155084"/>
                  <a:gd name="connsiteY15" fmla="*/ 163194 h 166234"/>
                  <a:gd name="connsiteX16" fmla="*/ 128731 w 155084"/>
                  <a:gd name="connsiteY16" fmla="*/ 163194 h 166234"/>
                  <a:gd name="connsiteX17" fmla="*/ 94267 w 155084"/>
                  <a:gd name="connsiteY17" fmla="*/ 115554 h 166234"/>
                  <a:gd name="connsiteX18" fmla="*/ 94267 w 155084"/>
                  <a:gd name="connsiteY18" fmla="*/ 96295 h 166234"/>
                  <a:gd name="connsiteX19" fmla="*/ 71968 w 155084"/>
                  <a:gd name="connsiteY19" fmla="*/ 96295 h 166234"/>
                  <a:gd name="connsiteX20" fmla="*/ 45613 w 155084"/>
                  <a:gd name="connsiteY20" fmla="*/ 114540 h 166234"/>
                  <a:gd name="connsiteX21" fmla="*/ 45613 w 155084"/>
                  <a:gd name="connsiteY21" fmla="*/ 119608 h 166234"/>
                  <a:gd name="connsiteX22" fmla="*/ 66899 w 155084"/>
                  <a:gd name="connsiteY22" fmla="*/ 136840 h 166234"/>
                  <a:gd name="connsiteX23" fmla="*/ 94267 w 155084"/>
                  <a:gd name="connsiteY23" fmla="*/ 115554 h 16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5084" h="166234">
                    <a:moveTo>
                      <a:pt x="128731" y="163194"/>
                    </a:moveTo>
                    <a:cubicBezTo>
                      <a:pt x="112513" y="163194"/>
                      <a:pt x="101363" y="152044"/>
                      <a:pt x="98322" y="134813"/>
                    </a:cubicBezTo>
                    <a:lnTo>
                      <a:pt x="96295" y="134813"/>
                    </a:lnTo>
                    <a:cubicBezTo>
                      <a:pt x="91226" y="155085"/>
                      <a:pt x="73995" y="166235"/>
                      <a:pt x="49668" y="166235"/>
                    </a:cubicBezTo>
                    <a:cubicBezTo>
                      <a:pt x="17232" y="166235"/>
                      <a:pt x="0" y="146976"/>
                      <a:pt x="0" y="119608"/>
                    </a:cubicBezTo>
                    <a:cubicBezTo>
                      <a:pt x="0" y="86158"/>
                      <a:pt x="26354" y="69940"/>
                      <a:pt x="68926" y="69940"/>
                    </a:cubicBezTo>
                    <a:lnTo>
                      <a:pt x="94267" y="69940"/>
                    </a:lnTo>
                    <a:lnTo>
                      <a:pt x="94267" y="59804"/>
                    </a:lnTo>
                    <a:cubicBezTo>
                      <a:pt x="94267" y="44600"/>
                      <a:pt x="86158" y="34464"/>
                      <a:pt x="67913" y="34464"/>
                    </a:cubicBezTo>
                    <a:cubicBezTo>
                      <a:pt x="49668" y="34464"/>
                      <a:pt x="40545" y="43586"/>
                      <a:pt x="33450" y="53722"/>
                    </a:cubicBezTo>
                    <a:lnTo>
                      <a:pt x="7096" y="30409"/>
                    </a:lnTo>
                    <a:cubicBezTo>
                      <a:pt x="20273" y="11150"/>
                      <a:pt x="38518" y="0"/>
                      <a:pt x="71968" y="0"/>
                    </a:cubicBezTo>
                    <a:cubicBezTo>
                      <a:pt x="116567" y="0"/>
                      <a:pt x="139880" y="20273"/>
                      <a:pt x="139880" y="58791"/>
                    </a:cubicBezTo>
                    <a:lnTo>
                      <a:pt x="139880" y="128731"/>
                    </a:lnTo>
                    <a:lnTo>
                      <a:pt x="155085" y="128731"/>
                    </a:lnTo>
                    <a:lnTo>
                      <a:pt x="155085" y="163194"/>
                    </a:lnTo>
                    <a:lnTo>
                      <a:pt x="128731" y="163194"/>
                    </a:lnTo>
                    <a:close/>
                    <a:moveTo>
                      <a:pt x="94267" y="115554"/>
                    </a:moveTo>
                    <a:lnTo>
                      <a:pt x="94267" y="96295"/>
                    </a:lnTo>
                    <a:lnTo>
                      <a:pt x="71968" y="96295"/>
                    </a:lnTo>
                    <a:cubicBezTo>
                      <a:pt x="54736" y="96295"/>
                      <a:pt x="45613" y="102376"/>
                      <a:pt x="45613" y="114540"/>
                    </a:cubicBezTo>
                    <a:lnTo>
                      <a:pt x="45613" y="119608"/>
                    </a:lnTo>
                    <a:cubicBezTo>
                      <a:pt x="45613" y="130758"/>
                      <a:pt x="53722" y="136840"/>
                      <a:pt x="66899" y="136840"/>
                    </a:cubicBezTo>
                    <a:cubicBezTo>
                      <a:pt x="81090" y="135826"/>
                      <a:pt x="94267" y="129744"/>
                      <a:pt x="94267" y="115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Graphic 19">
                <a:extLst>
                  <a:ext uri="{FF2B5EF4-FFF2-40B4-BE49-F238E27FC236}">
                    <a16:creationId xmlns:a16="http://schemas.microsoft.com/office/drawing/2014/main" id="{AADB1BC1-3763-4B5F-A889-DD6DD869479B}"/>
                  </a:ext>
                </a:extLst>
              </p:cNvPr>
              <p:cNvSpPr/>
              <p:nvPr/>
            </p:nvSpPr>
            <p:spPr>
              <a:xfrm>
                <a:off x="6457196" y="3454520"/>
                <a:ext cx="99335" cy="203738"/>
              </a:xfrm>
              <a:custGeom>
                <a:avLst/>
                <a:gdLst>
                  <a:gd name="connsiteX0" fmla="*/ 69940 w 99335"/>
                  <a:gd name="connsiteY0" fmla="*/ 203739 h 203738"/>
                  <a:gd name="connsiteX1" fmla="*/ 22300 w 99335"/>
                  <a:gd name="connsiteY1" fmla="*/ 157112 h 203738"/>
                  <a:gd name="connsiteX2" fmla="*/ 22300 w 99335"/>
                  <a:gd name="connsiteY2" fmla="*/ 79063 h 203738"/>
                  <a:gd name="connsiteX3" fmla="*/ 0 w 99335"/>
                  <a:gd name="connsiteY3" fmla="*/ 79063 h 203738"/>
                  <a:gd name="connsiteX4" fmla="*/ 0 w 99335"/>
                  <a:gd name="connsiteY4" fmla="*/ 43586 h 203738"/>
                  <a:gd name="connsiteX5" fmla="*/ 11150 w 99335"/>
                  <a:gd name="connsiteY5" fmla="*/ 43586 h 203738"/>
                  <a:gd name="connsiteX6" fmla="*/ 27368 w 99335"/>
                  <a:gd name="connsiteY6" fmla="*/ 26354 h 203738"/>
                  <a:gd name="connsiteX7" fmla="*/ 27368 w 99335"/>
                  <a:gd name="connsiteY7" fmla="*/ 0 h 203738"/>
                  <a:gd name="connsiteX8" fmla="*/ 67913 w 99335"/>
                  <a:gd name="connsiteY8" fmla="*/ 0 h 203738"/>
                  <a:gd name="connsiteX9" fmla="*/ 67913 w 99335"/>
                  <a:gd name="connsiteY9" fmla="*/ 43586 h 203738"/>
                  <a:gd name="connsiteX10" fmla="*/ 99335 w 99335"/>
                  <a:gd name="connsiteY10" fmla="*/ 43586 h 203738"/>
                  <a:gd name="connsiteX11" fmla="*/ 99335 w 99335"/>
                  <a:gd name="connsiteY11" fmla="*/ 79063 h 203738"/>
                  <a:gd name="connsiteX12" fmla="*/ 67913 w 99335"/>
                  <a:gd name="connsiteY12" fmla="*/ 79063 h 203738"/>
                  <a:gd name="connsiteX13" fmla="*/ 67913 w 99335"/>
                  <a:gd name="connsiteY13" fmla="*/ 168262 h 203738"/>
                  <a:gd name="connsiteX14" fmla="*/ 97308 w 99335"/>
                  <a:gd name="connsiteY14" fmla="*/ 168262 h 203738"/>
                  <a:gd name="connsiteX15" fmla="*/ 97308 w 99335"/>
                  <a:gd name="connsiteY15" fmla="*/ 202725 h 203738"/>
                  <a:gd name="connsiteX16" fmla="*/ 69940 w 99335"/>
                  <a:gd name="connsiteY16" fmla="*/ 202725 h 20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335" h="203738">
                    <a:moveTo>
                      <a:pt x="69940" y="203739"/>
                    </a:moveTo>
                    <a:cubicBezTo>
                      <a:pt x="38518" y="203739"/>
                      <a:pt x="22300" y="187521"/>
                      <a:pt x="22300" y="157112"/>
                    </a:cubicBezTo>
                    <a:lnTo>
                      <a:pt x="22300" y="79063"/>
                    </a:lnTo>
                    <a:lnTo>
                      <a:pt x="0" y="79063"/>
                    </a:lnTo>
                    <a:lnTo>
                      <a:pt x="0" y="43586"/>
                    </a:lnTo>
                    <a:lnTo>
                      <a:pt x="11150" y="43586"/>
                    </a:lnTo>
                    <a:cubicBezTo>
                      <a:pt x="23313" y="43586"/>
                      <a:pt x="27368" y="37504"/>
                      <a:pt x="27368" y="26354"/>
                    </a:cubicBezTo>
                    <a:lnTo>
                      <a:pt x="27368" y="0"/>
                    </a:lnTo>
                    <a:lnTo>
                      <a:pt x="67913" y="0"/>
                    </a:lnTo>
                    <a:lnTo>
                      <a:pt x="67913" y="43586"/>
                    </a:lnTo>
                    <a:lnTo>
                      <a:pt x="99335" y="43586"/>
                    </a:lnTo>
                    <a:lnTo>
                      <a:pt x="99335" y="79063"/>
                    </a:lnTo>
                    <a:lnTo>
                      <a:pt x="67913" y="79063"/>
                    </a:lnTo>
                    <a:lnTo>
                      <a:pt x="67913" y="168262"/>
                    </a:lnTo>
                    <a:lnTo>
                      <a:pt x="97308" y="168262"/>
                    </a:lnTo>
                    <a:lnTo>
                      <a:pt x="97308" y="202725"/>
                    </a:lnTo>
                    <a:lnTo>
                      <a:pt x="69940" y="202725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Graphic 19">
                <a:extLst>
                  <a:ext uri="{FF2B5EF4-FFF2-40B4-BE49-F238E27FC236}">
                    <a16:creationId xmlns:a16="http://schemas.microsoft.com/office/drawing/2014/main" id="{EEDB9446-2A5C-4911-BCC5-15D6F4731706}"/>
                  </a:ext>
                </a:extLst>
              </p:cNvPr>
              <p:cNvSpPr/>
              <p:nvPr/>
            </p:nvSpPr>
            <p:spPr>
              <a:xfrm>
                <a:off x="6583899" y="3430193"/>
                <a:ext cx="52708" cy="228065"/>
              </a:xfrm>
              <a:custGeom>
                <a:avLst/>
                <a:gdLst>
                  <a:gd name="connsiteX0" fmla="*/ 0 w 52708"/>
                  <a:gd name="connsiteY0" fmla="*/ 29395 h 228065"/>
                  <a:gd name="connsiteX1" fmla="*/ 0 w 52708"/>
                  <a:gd name="connsiteY1" fmla="*/ 22300 h 228065"/>
                  <a:gd name="connsiteX2" fmla="*/ 26354 w 52708"/>
                  <a:gd name="connsiteY2" fmla="*/ 0 h 228065"/>
                  <a:gd name="connsiteX3" fmla="*/ 52708 w 52708"/>
                  <a:gd name="connsiteY3" fmla="*/ 22300 h 228065"/>
                  <a:gd name="connsiteX4" fmla="*/ 52708 w 52708"/>
                  <a:gd name="connsiteY4" fmla="*/ 29395 h 228065"/>
                  <a:gd name="connsiteX5" fmla="*/ 26354 w 52708"/>
                  <a:gd name="connsiteY5" fmla="*/ 51695 h 228065"/>
                  <a:gd name="connsiteX6" fmla="*/ 0 w 52708"/>
                  <a:gd name="connsiteY6" fmla="*/ 29395 h 228065"/>
                  <a:gd name="connsiteX7" fmla="*/ 4054 w 52708"/>
                  <a:gd name="connsiteY7" fmla="*/ 68927 h 228065"/>
                  <a:gd name="connsiteX8" fmla="*/ 48654 w 52708"/>
                  <a:gd name="connsiteY8" fmla="*/ 68927 h 228065"/>
                  <a:gd name="connsiteX9" fmla="*/ 48654 w 52708"/>
                  <a:gd name="connsiteY9" fmla="*/ 228066 h 228065"/>
                  <a:gd name="connsiteX10" fmla="*/ 4054 w 52708"/>
                  <a:gd name="connsiteY10" fmla="*/ 228066 h 228065"/>
                  <a:gd name="connsiteX11" fmla="*/ 4054 w 52708"/>
                  <a:gd name="connsiteY11" fmla="*/ 68927 h 228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708" h="228065">
                    <a:moveTo>
                      <a:pt x="0" y="29395"/>
                    </a:moveTo>
                    <a:lnTo>
                      <a:pt x="0" y="22300"/>
                    </a:lnTo>
                    <a:cubicBezTo>
                      <a:pt x="0" y="9123"/>
                      <a:pt x="8109" y="0"/>
                      <a:pt x="26354" y="0"/>
                    </a:cubicBezTo>
                    <a:cubicBezTo>
                      <a:pt x="44600" y="0"/>
                      <a:pt x="52708" y="9123"/>
                      <a:pt x="52708" y="22300"/>
                    </a:cubicBezTo>
                    <a:lnTo>
                      <a:pt x="52708" y="29395"/>
                    </a:lnTo>
                    <a:cubicBezTo>
                      <a:pt x="52708" y="42572"/>
                      <a:pt x="44600" y="51695"/>
                      <a:pt x="26354" y="51695"/>
                    </a:cubicBezTo>
                    <a:cubicBezTo>
                      <a:pt x="8109" y="51695"/>
                      <a:pt x="0" y="42572"/>
                      <a:pt x="0" y="29395"/>
                    </a:cubicBezTo>
                    <a:close/>
                    <a:moveTo>
                      <a:pt x="4054" y="68927"/>
                    </a:moveTo>
                    <a:lnTo>
                      <a:pt x="48654" y="68927"/>
                    </a:lnTo>
                    <a:lnTo>
                      <a:pt x="48654" y="228066"/>
                    </a:lnTo>
                    <a:lnTo>
                      <a:pt x="4054" y="228066"/>
                    </a:lnTo>
                    <a:lnTo>
                      <a:pt x="4054" y="68927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Graphic 19">
                <a:extLst>
                  <a:ext uri="{FF2B5EF4-FFF2-40B4-BE49-F238E27FC236}">
                    <a16:creationId xmlns:a16="http://schemas.microsoft.com/office/drawing/2014/main" id="{D41E5471-97A1-4E66-9208-3EA814DEA9CF}"/>
                  </a:ext>
                </a:extLst>
              </p:cNvPr>
              <p:cNvSpPr/>
              <p:nvPr/>
            </p:nvSpPr>
            <p:spPr>
              <a:xfrm>
                <a:off x="6664989" y="3496078"/>
                <a:ext cx="150016" cy="166234"/>
              </a:xfrm>
              <a:custGeom>
                <a:avLst/>
                <a:gdLst>
                  <a:gd name="connsiteX0" fmla="*/ 0 w 150016"/>
                  <a:gd name="connsiteY0" fmla="*/ 83117 h 166234"/>
                  <a:gd name="connsiteX1" fmla="*/ 75008 w 150016"/>
                  <a:gd name="connsiteY1" fmla="*/ 0 h 166234"/>
                  <a:gd name="connsiteX2" fmla="*/ 150017 w 150016"/>
                  <a:gd name="connsiteY2" fmla="*/ 83117 h 166234"/>
                  <a:gd name="connsiteX3" fmla="*/ 75008 w 150016"/>
                  <a:gd name="connsiteY3" fmla="*/ 166235 h 166234"/>
                  <a:gd name="connsiteX4" fmla="*/ 0 w 150016"/>
                  <a:gd name="connsiteY4" fmla="*/ 83117 h 166234"/>
                  <a:gd name="connsiteX5" fmla="*/ 102376 w 150016"/>
                  <a:gd name="connsiteY5" fmla="*/ 99336 h 166234"/>
                  <a:gd name="connsiteX6" fmla="*/ 102376 w 150016"/>
                  <a:gd name="connsiteY6" fmla="*/ 66899 h 166234"/>
                  <a:gd name="connsiteX7" fmla="*/ 73995 w 150016"/>
                  <a:gd name="connsiteY7" fmla="*/ 35477 h 166234"/>
                  <a:gd name="connsiteX8" fmla="*/ 45613 w 150016"/>
                  <a:gd name="connsiteY8" fmla="*/ 66899 h 166234"/>
                  <a:gd name="connsiteX9" fmla="*/ 45613 w 150016"/>
                  <a:gd name="connsiteY9" fmla="*/ 99336 h 166234"/>
                  <a:gd name="connsiteX10" fmla="*/ 73995 w 150016"/>
                  <a:gd name="connsiteY10" fmla="*/ 130758 h 166234"/>
                  <a:gd name="connsiteX11" fmla="*/ 102376 w 150016"/>
                  <a:gd name="connsiteY11" fmla="*/ 99336 h 16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6" h="166234">
                    <a:moveTo>
                      <a:pt x="0" y="83117"/>
                    </a:moveTo>
                    <a:cubicBezTo>
                      <a:pt x="0" y="31422"/>
                      <a:pt x="28381" y="0"/>
                      <a:pt x="75008" y="0"/>
                    </a:cubicBezTo>
                    <a:cubicBezTo>
                      <a:pt x="121635" y="0"/>
                      <a:pt x="150017" y="32436"/>
                      <a:pt x="150017" y="83117"/>
                    </a:cubicBezTo>
                    <a:cubicBezTo>
                      <a:pt x="150017" y="134813"/>
                      <a:pt x="121635" y="166235"/>
                      <a:pt x="75008" y="166235"/>
                    </a:cubicBezTo>
                    <a:cubicBezTo>
                      <a:pt x="27368" y="166235"/>
                      <a:pt x="0" y="133799"/>
                      <a:pt x="0" y="83117"/>
                    </a:cubicBezTo>
                    <a:close/>
                    <a:moveTo>
                      <a:pt x="102376" y="99336"/>
                    </a:moveTo>
                    <a:lnTo>
                      <a:pt x="102376" y="66899"/>
                    </a:lnTo>
                    <a:cubicBezTo>
                      <a:pt x="102376" y="46627"/>
                      <a:pt x="92240" y="35477"/>
                      <a:pt x="73995" y="35477"/>
                    </a:cubicBezTo>
                    <a:cubicBezTo>
                      <a:pt x="56763" y="35477"/>
                      <a:pt x="45613" y="46627"/>
                      <a:pt x="45613" y="66899"/>
                    </a:cubicBezTo>
                    <a:lnTo>
                      <a:pt x="45613" y="99336"/>
                    </a:lnTo>
                    <a:cubicBezTo>
                      <a:pt x="45613" y="119608"/>
                      <a:pt x="55749" y="130758"/>
                      <a:pt x="73995" y="130758"/>
                    </a:cubicBezTo>
                    <a:cubicBezTo>
                      <a:pt x="92240" y="130758"/>
                      <a:pt x="102376" y="119608"/>
                      <a:pt x="102376" y="993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Graphic 19">
                <a:extLst>
                  <a:ext uri="{FF2B5EF4-FFF2-40B4-BE49-F238E27FC236}">
                    <a16:creationId xmlns:a16="http://schemas.microsoft.com/office/drawing/2014/main" id="{A718AAE1-C499-4B7D-9E02-64C5684EB4AB}"/>
                  </a:ext>
                </a:extLst>
              </p:cNvPr>
              <p:cNvSpPr/>
              <p:nvPr/>
            </p:nvSpPr>
            <p:spPr>
              <a:xfrm>
                <a:off x="6846429" y="3496078"/>
                <a:ext cx="140894" cy="163193"/>
              </a:xfrm>
              <a:custGeom>
                <a:avLst/>
                <a:gdLst>
                  <a:gd name="connsiteX0" fmla="*/ 0 w 140894"/>
                  <a:gd name="connsiteY0" fmla="*/ 162180 h 163193"/>
                  <a:gd name="connsiteX1" fmla="*/ 0 w 140894"/>
                  <a:gd name="connsiteY1" fmla="*/ 3041 h 163193"/>
                  <a:gd name="connsiteX2" fmla="*/ 44600 w 140894"/>
                  <a:gd name="connsiteY2" fmla="*/ 3041 h 163193"/>
                  <a:gd name="connsiteX3" fmla="*/ 44600 w 140894"/>
                  <a:gd name="connsiteY3" fmla="*/ 30409 h 163193"/>
                  <a:gd name="connsiteX4" fmla="*/ 46627 w 140894"/>
                  <a:gd name="connsiteY4" fmla="*/ 30409 h 163193"/>
                  <a:gd name="connsiteX5" fmla="*/ 91226 w 140894"/>
                  <a:gd name="connsiteY5" fmla="*/ 0 h 163193"/>
                  <a:gd name="connsiteX6" fmla="*/ 140894 w 140894"/>
                  <a:gd name="connsiteY6" fmla="*/ 62845 h 163193"/>
                  <a:gd name="connsiteX7" fmla="*/ 140894 w 140894"/>
                  <a:gd name="connsiteY7" fmla="*/ 163194 h 163193"/>
                  <a:gd name="connsiteX8" fmla="*/ 96295 w 140894"/>
                  <a:gd name="connsiteY8" fmla="*/ 163194 h 163193"/>
                  <a:gd name="connsiteX9" fmla="*/ 96295 w 140894"/>
                  <a:gd name="connsiteY9" fmla="*/ 66899 h 163193"/>
                  <a:gd name="connsiteX10" fmla="*/ 73995 w 140894"/>
                  <a:gd name="connsiteY10" fmla="*/ 36491 h 163193"/>
                  <a:gd name="connsiteX11" fmla="*/ 45613 w 140894"/>
                  <a:gd name="connsiteY11" fmla="*/ 59804 h 163193"/>
                  <a:gd name="connsiteX12" fmla="*/ 45613 w 140894"/>
                  <a:gd name="connsiteY12" fmla="*/ 163194 h 163193"/>
                  <a:gd name="connsiteX13" fmla="*/ 0 w 140894"/>
                  <a:gd name="connsiteY13" fmla="*/ 163194 h 16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894" h="163193">
                    <a:moveTo>
                      <a:pt x="0" y="162180"/>
                    </a:moveTo>
                    <a:lnTo>
                      <a:pt x="0" y="3041"/>
                    </a:lnTo>
                    <a:lnTo>
                      <a:pt x="44600" y="3041"/>
                    </a:lnTo>
                    <a:lnTo>
                      <a:pt x="44600" y="30409"/>
                    </a:lnTo>
                    <a:lnTo>
                      <a:pt x="46627" y="30409"/>
                    </a:lnTo>
                    <a:cubicBezTo>
                      <a:pt x="52709" y="13177"/>
                      <a:pt x="65886" y="0"/>
                      <a:pt x="91226" y="0"/>
                    </a:cubicBezTo>
                    <a:cubicBezTo>
                      <a:pt x="123663" y="0"/>
                      <a:pt x="140894" y="23314"/>
                      <a:pt x="140894" y="62845"/>
                    </a:cubicBezTo>
                    <a:lnTo>
                      <a:pt x="140894" y="163194"/>
                    </a:lnTo>
                    <a:lnTo>
                      <a:pt x="96295" y="163194"/>
                    </a:lnTo>
                    <a:lnTo>
                      <a:pt x="96295" y="66899"/>
                    </a:lnTo>
                    <a:cubicBezTo>
                      <a:pt x="96295" y="46627"/>
                      <a:pt x="90213" y="36491"/>
                      <a:pt x="73995" y="36491"/>
                    </a:cubicBezTo>
                    <a:cubicBezTo>
                      <a:pt x="59804" y="36491"/>
                      <a:pt x="45613" y="43586"/>
                      <a:pt x="45613" y="59804"/>
                    </a:cubicBezTo>
                    <a:lnTo>
                      <a:pt x="45613" y="163194"/>
                    </a:lnTo>
                    <a:lnTo>
                      <a:pt x="0" y="163194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Graphic 19">
                <a:extLst>
                  <a:ext uri="{FF2B5EF4-FFF2-40B4-BE49-F238E27FC236}">
                    <a16:creationId xmlns:a16="http://schemas.microsoft.com/office/drawing/2014/main" id="{CA47C69E-2211-4695-BE35-BB913CA6947B}"/>
                  </a:ext>
                </a:extLst>
              </p:cNvPr>
              <p:cNvSpPr/>
              <p:nvPr/>
            </p:nvSpPr>
            <p:spPr>
              <a:xfrm>
                <a:off x="7101862" y="3446411"/>
                <a:ext cx="167248" cy="212861"/>
              </a:xfrm>
              <a:custGeom>
                <a:avLst/>
                <a:gdLst>
                  <a:gd name="connsiteX0" fmla="*/ 0 w 167248"/>
                  <a:gd name="connsiteY0" fmla="*/ 0 h 212861"/>
                  <a:gd name="connsiteX1" fmla="*/ 103390 w 167248"/>
                  <a:gd name="connsiteY1" fmla="*/ 0 h 212861"/>
                  <a:gd name="connsiteX2" fmla="*/ 159139 w 167248"/>
                  <a:gd name="connsiteY2" fmla="*/ 54736 h 212861"/>
                  <a:gd name="connsiteX3" fmla="*/ 119608 w 167248"/>
                  <a:gd name="connsiteY3" fmla="*/ 100349 h 212861"/>
                  <a:gd name="connsiteX4" fmla="*/ 119608 w 167248"/>
                  <a:gd name="connsiteY4" fmla="*/ 102376 h 212861"/>
                  <a:gd name="connsiteX5" fmla="*/ 167248 w 167248"/>
                  <a:gd name="connsiteY5" fmla="*/ 152044 h 212861"/>
                  <a:gd name="connsiteX6" fmla="*/ 112512 w 167248"/>
                  <a:gd name="connsiteY6" fmla="*/ 212862 h 212861"/>
                  <a:gd name="connsiteX7" fmla="*/ 0 w 167248"/>
                  <a:gd name="connsiteY7" fmla="*/ 212862 h 212861"/>
                  <a:gd name="connsiteX8" fmla="*/ 0 w 167248"/>
                  <a:gd name="connsiteY8" fmla="*/ 0 h 212861"/>
                  <a:gd name="connsiteX9" fmla="*/ 45613 w 167248"/>
                  <a:gd name="connsiteY9" fmla="*/ 87172 h 212861"/>
                  <a:gd name="connsiteX10" fmla="*/ 91226 w 167248"/>
                  <a:gd name="connsiteY10" fmla="*/ 87172 h 212861"/>
                  <a:gd name="connsiteX11" fmla="*/ 110485 w 167248"/>
                  <a:gd name="connsiteY11" fmla="*/ 67913 h 212861"/>
                  <a:gd name="connsiteX12" fmla="*/ 110485 w 167248"/>
                  <a:gd name="connsiteY12" fmla="*/ 58790 h 212861"/>
                  <a:gd name="connsiteX13" fmla="*/ 91226 w 167248"/>
                  <a:gd name="connsiteY13" fmla="*/ 39531 h 212861"/>
                  <a:gd name="connsiteX14" fmla="*/ 45613 w 167248"/>
                  <a:gd name="connsiteY14" fmla="*/ 39531 h 212861"/>
                  <a:gd name="connsiteX15" fmla="*/ 45613 w 167248"/>
                  <a:gd name="connsiteY15" fmla="*/ 87172 h 212861"/>
                  <a:gd name="connsiteX16" fmla="*/ 45613 w 167248"/>
                  <a:gd name="connsiteY16" fmla="*/ 173330 h 212861"/>
                  <a:gd name="connsiteX17" fmla="*/ 98322 w 167248"/>
                  <a:gd name="connsiteY17" fmla="*/ 173330 h 212861"/>
                  <a:gd name="connsiteX18" fmla="*/ 118594 w 167248"/>
                  <a:gd name="connsiteY18" fmla="*/ 154071 h 212861"/>
                  <a:gd name="connsiteX19" fmla="*/ 118594 w 167248"/>
                  <a:gd name="connsiteY19" fmla="*/ 143935 h 212861"/>
                  <a:gd name="connsiteX20" fmla="*/ 98322 w 167248"/>
                  <a:gd name="connsiteY20" fmla="*/ 124676 h 212861"/>
                  <a:gd name="connsiteX21" fmla="*/ 45613 w 167248"/>
                  <a:gd name="connsiteY21" fmla="*/ 124676 h 212861"/>
                  <a:gd name="connsiteX22" fmla="*/ 45613 w 167248"/>
                  <a:gd name="connsiteY22" fmla="*/ 173330 h 21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248" h="212861">
                    <a:moveTo>
                      <a:pt x="0" y="0"/>
                    </a:moveTo>
                    <a:lnTo>
                      <a:pt x="103390" y="0"/>
                    </a:lnTo>
                    <a:cubicBezTo>
                      <a:pt x="138867" y="0"/>
                      <a:pt x="159139" y="21286"/>
                      <a:pt x="159139" y="54736"/>
                    </a:cubicBezTo>
                    <a:cubicBezTo>
                      <a:pt x="159139" y="87172"/>
                      <a:pt x="140894" y="99335"/>
                      <a:pt x="119608" y="100349"/>
                    </a:cubicBezTo>
                    <a:lnTo>
                      <a:pt x="119608" y="102376"/>
                    </a:lnTo>
                    <a:cubicBezTo>
                      <a:pt x="139880" y="102376"/>
                      <a:pt x="167248" y="115553"/>
                      <a:pt x="167248" y="152044"/>
                    </a:cubicBezTo>
                    <a:cubicBezTo>
                      <a:pt x="167248" y="185494"/>
                      <a:pt x="143935" y="212862"/>
                      <a:pt x="112512" y="212862"/>
                    </a:cubicBezTo>
                    <a:lnTo>
                      <a:pt x="0" y="212862"/>
                    </a:lnTo>
                    <a:lnTo>
                      <a:pt x="0" y="0"/>
                    </a:lnTo>
                    <a:close/>
                    <a:moveTo>
                      <a:pt x="45613" y="87172"/>
                    </a:moveTo>
                    <a:lnTo>
                      <a:pt x="91226" y="87172"/>
                    </a:lnTo>
                    <a:cubicBezTo>
                      <a:pt x="103390" y="87172"/>
                      <a:pt x="110485" y="80076"/>
                      <a:pt x="110485" y="67913"/>
                    </a:cubicBezTo>
                    <a:lnTo>
                      <a:pt x="110485" y="58790"/>
                    </a:lnTo>
                    <a:cubicBezTo>
                      <a:pt x="110485" y="46627"/>
                      <a:pt x="103390" y="39531"/>
                      <a:pt x="91226" y="39531"/>
                    </a:cubicBezTo>
                    <a:lnTo>
                      <a:pt x="45613" y="39531"/>
                    </a:lnTo>
                    <a:lnTo>
                      <a:pt x="45613" y="87172"/>
                    </a:lnTo>
                    <a:close/>
                    <a:moveTo>
                      <a:pt x="45613" y="173330"/>
                    </a:moveTo>
                    <a:lnTo>
                      <a:pt x="98322" y="173330"/>
                    </a:lnTo>
                    <a:cubicBezTo>
                      <a:pt x="110485" y="173330"/>
                      <a:pt x="118594" y="166235"/>
                      <a:pt x="118594" y="154071"/>
                    </a:cubicBezTo>
                    <a:lnTo>
                      <a:pt x="118594" y="143935"/>
                    </a:lnTo>
                    <a:cubicBezTo>
                      <a:pt x="118594" y="131771"/>
                      <a:pt x="110485" y="124676"/>
                      <a:pt x="98322" y="124676"/>
                    </a:cubicBezTo>
                    <a:lnTo>
                      <a:pt x="45613" y="124676"/>
                    </a:lnTo>
                    <a:lnTo>
                      <a:pt x="45613" y="173330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Graphic 19">
                <a:extLst>
                  <a:ext uri="{FF2B5EF4-FFF2-40B4-BE49-F238E27FC236}">
                    <a16:creationId xmlns:a16="http://schemas.microsoft.com/office/drawing/2014/main" id="{CF745F4F-5562-41F9-A9FB-A8E8AF8556EA}"/>
                  </a:ext>
                </a:extLst>
              </p:cNvPr>
              <p:cNvSpPr/>
              <p:nvPr/>
            </p:nvSpPr>
            <p:spPr>
              <a:xfrm>
                <a:off x="7300533" y="3499119"/>
                <a:ext cx="139880" cy="163193"/>
              </a:xfrm>
              <a:custGeom>
                <a:avLst/>
                <a:gdLst>
                  <a:gd name="connsiteX0" fmla="*/ 95281 w 139880"/>
                  <a:gd name="connsiteY0" fmla="*/ 132785 h 163193"/>
                  <a:gd name="connsiteX1" fmla="*/ 94267 w 139880"/>
                  <a:gd name="connsiteY1" fmla="*/ 132785 h 163193"/>
                  <a:gd name="connsiteX2" fmla="*/ 49668 w 139880"/>
                  <a:gd name="connsiteY2" fmla="*/ 163194 h 163193"/>
                  <a:gd name="connsiteX3" fmla="*/ 0 w 139880"/>
                  <a:gd name="connsiteY3" fmla="*/ 100349 h 163193"/>
                  <a:gd name="connsiteX4" fmla="*/ 0 w 139880"/>
                  <a:gd name="connsiteY4" fmla="*/ 0 h 163193"/>
                  <a:gd name="connsiteX5" fmla="*/ 44600 w 139880"/>
                  <a:gd name="connsiteY5" fmla="*/ 0 h 163193"/>
                  <a:gd name="connsiteX6" fmla="*/ 44600 w 139880"/>
                  <a:gd name="connsiteY6" fmla="*/ 96295 h 163193"/>
                  <a:gd name="connsiteX7" fmla="*/ 66900 w 139880"/>
                  <a:gd name="connsiteY7" fmla="*/ 126703 h 163193"/>
                  <a:gd name="connsiteX8" fmla="*/ 95281 w 139880"/>
                  <a:gd name="connsiteY8" fmla="*/ 103390 h 163193"/>
                  <a:gd name="connsiteX9" fmla="*/ 95281 w 139880"/>
                  <a:gd name="connsiteY9" fmla="*/ 0 h 163193"/>
                  <a:gd name="connsiteX10" fmla="*/ 139880 w 139880"/>
                  <a:gd name="connsiteY10" fmla="*/ 0 h 163193"/>
                  <a:gd name="connsiteX11" fmla="*/ 139880 w 139880"/>
                  <a:gd name="connsiteY11" fmla="*/ 159139 h 163193"/>
                  <a:gd name="connsiteX12" fmla="*/ 95281 w 139880"/>
                  <a:gd name="connsiteY12" fmla="*/ 159139 h 163193"/>
                  <a:gd name="connsiteX13" fmla="*/ 95281 w 139880"/>
                  <a:gd name="connsiteY13" fmla="*/ 132785 h 16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880" h="163193">
                    <a:moveTo>
                      <a:pt x="95281" y="132785"/>
                    </a:moveTo>
                    <a:lnTo>
                      <a:pt x="94267" y="132785"/>
                    </a:lnTo>
                    <a:cubicBezTo>
                      <a:pt x="89199" y="149003"/>
                      <a:pt x="76022" y="163194"/>
                      <a:pt x="49668" y="163194"/>
                    </a:cubicBezTo>
                    <a:cubicBezTo>
                      <a:pt x="17232" y="163194"/>
                      <a:pt x="0" y="140894"/>
                      <a:pt x="0" y="100349"/>
                    </a:cubicBezTo>
                    <a:lnTo>
                      <a:pt x="0" y="0"/>
                    </a:lnTo>
                    <a:lnTo>
                      <a:pt x="44600" y="0"/>
                    </a:lnTo>
                    <a:lnTo>
                      <a:pt x="44600" y="96295"/>
                    </a:lnTo>
                    <a:cubicBezTo>
                      <a:pt x="44600" y="115553"/>
                      <a:pt x="50681" y="126703"/>
                      <a:pt x="66900" y="126703"/>
                    </a:cubicBezTo>
                    <a:cubicBezTo>
                      <a:pt x="81090" y="126703"/>
                      <a:pt x="95281" y="118594"/>
                      <a:pt x="95281" y="103390"/>
                    </a:cubicBezTo>
                    <a:lnTo>
                      <a:pt x="95281" y="0"/>
                    </a:lnTo>
                    <a:lnTo>
                      <a:pt x="139880" y="0"/>
                    </a:lnTo>
                    <a:lnTo>
                      <a:pt x="139880" y="159139"/>
                    </a:lnTo>
                    <a:lnTo>
                      <a:pt x="95281" y="159139"/>
                    </a:lnTo>
                    <a:lnTo>
                      <a:pt x="95281" y="132785"/>
                    </a:ln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19">
                <a:extLst>
                  <a:ext uri="{FF2B5EF4-FFF2-40B4-BE49-F238E27FC236}">
                    <a16:creationId xmlns:a16="http://schemas.microsoft.com/office/drawing/2014/main" id="{D773FA53-A91D-4640-AADA-6FFEFDA2A6E8}"/>
                  </a:ext>
                </a:extLst>
              </p:cNvPr>
              <p:cNvSpPr/>
              <p:nvPr/>
            </p:nvSpPr>
            <p:spPr>
              <a:xfrm>
                <a:off x="7469809" y="3496078"/>
                <a:ext cx="135826" cy="166234"/>
              </a:xfrm>
              <a:custGeom>
                <a:avLst/>
                <a:gdLst>
                  <a:gd name="connsiteX0" fmla="*/ 0 w 135826"/>
                  <a:gd name="connsiteY0" fmla="*/ 137853 h 166234"/>
                  <a:gd name="connsiteX1" fmla="*/ 26354 w 135826"/>
                  <a:gd name="connsiteY1" fmla="*/ 111499 h 166234"/>
                  <a:gd name="connsiteX2" fmla="*/ 68926 w 135826"/>
                  <a:gd name="connsiteY2" fmla="*/ 131771 h 166234"/>
                  <a:gd name="connsiteX3" fmla="*/ 92240 w 135826"/>
                  <a:gd name="connsiteY3" fmla="*/ 116567 h 166234"/>
                  <a:gd name="connsiteX4" fmla="*/ 76022 w 135826"/>
                  <a:gd name="connsiteY4" fmla="*/ 103390 h 166234"/>
                  <a:gd name="connsiteX5" fmla="*/ 58790 w 135826"/>
                  <a:gd name="connsiteY5" fmla="*/ 101363 h 166234"/>
                  <a:gd name="connsiteX6" fmla="*/ 5068 w 135826"/>
                  <a:gd name="connsiteY6" fmla="*/ 51695 h 166234"/>
                  <a:gd name="connsiteX7" fmla="*/ 66899 w 135826"/>
                  <a:gd name="connsiteY7" fmla="*/ 0 h 166234"/>
                  <a:gd name="connsiteX8" fmla="*/ 131771 w 135826"/>
                  <a:gd name="connsiteY8" fmla="*/ 25341 h 166234"/>
                  <a:gd name="connsiteX9" fmla="*/ 106431 w 135826"/>
                  <a:gd name="connsiteY9" fmla="*/ 51695 h 166234"/>
                  <a:gd name="connsiteX10" fmla="*/ 69940 w 135826"/>
                  <a:gd name="connsiteY10" fmla="*/ 35477 h 166234"/>
                  <a:gd name="connsiteX11" fmla="*/ 48654 w 135826"/>
                  <a:gd name="connsiteY11" fmla="*/ 48654 h 166234"/>
                  <a:gd name="connsiteX12" fmla="*/ 64872 w 135826"/>
                  <a:gd name="connsiteY12" fmla="*/ 63859 h 166234"/>
                  <a:gd name="connsiteX13" fmla="*/ 83117 w 135826"/>
                  <a:gd name="connsiteY13" fmla="*/ 65886 h 166234"/>
                  <a:gd name="connsiteX14" fmla="*/ 135826 w 135826"/>
                  <a:gd name="connsiteY14" fmla="*/ 113526 h 166234"/>
                  <a:gd name="connsiteX15" fmla="*/ 67913 w 135826"/>
                  <a:gd name="connsiteY15" fmla="*/ 166235 h 166234"/>
                  <a:gd name="connsiteX16" fmla="*/ 0 w 135826"/>
                  <a:gd name="connsiteY16" fmla="*/ 137853 h 16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826" h="166234">
                    <a:moveTo>
                      <a:pt x="0" y="137853"/>
                    </a:moveTo>
                    <a:lnTo>
                      <a:pt x="26354" y="111499"/>
                    </a:lnTo>
                    <a:cubicBezTo>
                      <a:pt x="37504" y="123663"/>
                      <a:pt x="51695" y="131771"/>
                      <a:pt x="68926" y="131771"/>
                    </a:cubicBezTo>
                    <a:cubicBezTo>
                      <a:pt x="86158" y="131771"/>
                      <a:pt x="92240" y="125690"/>
                      <a:pt x="92240" y="116567"/>
                    </a:cubicBezTo>
                    <a:cubicBezTo>
                      <a:pt x="92240" y="108458"/>
                      <a:pt x="87172" y="104404"/>
                      <a:pt x="76022" y="103390"/>
                    </a:cubicBezTo>
                    <a:lnTo>
                      <a:pt x="58790" y="101363"/>
                    </a:lnTo>
                    <a:cubicBezTo>
                      <a:pt x="22300" y="96295"/>
                      <a:pt x="5068" y="81090"/>
                      <a:pt x="5068" y="51695"/>
                    </a:cubicBezTo>
                    <a:cubicBezTo>
                      <a:pt x="5068" y="21286"/>
                      <a:pt x="29395" y="0"/>
                      <a:pt x="66899" y="0"/>
                    </a:cubicBezTo>
                    <a:cubicBezTo>
                      <a:pt x="100349" y="0"/>
                      <a:pt x="115554" y="9123"/>
                      <a:pt x="131771" y="25341"/>
                    </a:cubicBezTo>
                    <a:lnTo>
                      <a:pt x="106431" y="51695"/>
                    </a:lnTo>
                    <a:cubicBezTo>
                      <a:pt x="96295" y="41559"/>
                      <a:pt x="83117" y="35477"/>
                      <a:pt x="69940" y="35477"/>
                    </a:cubicBezTo>
                    <a:cubicBezTo>
                      <a:pt x="54736" y="35477"/>
                      <a:pt x="48654" y="40545"/>
                      <a:pt x="48654" y="48654"/>
                    </a:cubicBezTo>
                    <a:cubicBezTo>
                      <a:pt x="48654" y="56763"/>
                      <a:pt x="52709" y="61831"/>
                      <a:pt x="64872" y="63859"/>
                    </a:cubicBezTo>
                    <a:lnTo>
                      <a:pt x="83117" y="65886"/>
                    </a:lnTo>
                    <a:cubicBezTo>
                      <a:pt x="117580" y="69940"/>
                      <a:pt x="135826" y="86158"/>
                      <a:pt x="135826" y="113526"/>
                    </a:cubicBezTo>
                    <a:cubicBezTo>
                      <a:pt x="135826" y="143935"/>
                      <a:pt x="108458" y="166235"/>
                      <a:pt x="67913" y="166235"/>
                    </a:cubicBezTo>
                    <a:cubicBezTo>
                      <a:pt x="36490" y="166235"/>
                      <a:pt x="16218" y="156098"/>
                      <a:pt x="0" y="1378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Graphic 19">
                <a:extLst>
                  <a:ext uri="{FF2B5EF4-FFF2-40B4-BE49-F238E27FC236}">
                    <a16:creationId xmlns:a16="http://schemas.microsoft.com/office/drawing/2014/main" id="{9541D6AC-A748-471D-8C16-483F636467D8}"/>
                  </a:ext>
                </a:extLst>
              </p:cNvPr>
              <p:cNvSpPr/>
              <p:nvPr/>
            </p:nvSpPr>
            <p:spPr>
              <a:xfrm>
                <a:off x="7621853" y="3429179"/>
                <a:ext cx="132784" cy="92240"/>
              </a:xfrm>
              <a:custGeom>
                <a:avLst/>
                <a:gdLst>
                  <a:gd name="connsiteX0" fmla="*/ 61831 w 132784"/>
                  <a:gd name="connsiteY0" fmla="*/ 23314 h 92240"/>
                  <a:gd name="connsiteX1" fmla="*/ 61831 w 132784"/>
                  <a:gd name="connsiteY1" fmla="*/ 29395 h 92240"/>
                  <a:gd name="connsiteX2" fmla="*/ 28381 w 132784"/>
                  <a:gd name="connsiteY2" fmla="*/ 92240 h 92240"/>
                  <a:gd name="connsiteX3" fmla="*/ 0 w 132784"/>
                  <a:gd name="connsiteY3" fmla="*/ 92240 h 92240"/>
                  <a:gd name="connsiteX4" fmla="*/ 28381 w 132784"/>
                  <a:gd name="connsiteY4" fmla="*/ 52709 h 92240"/>
                  <a:gd name="connsiteX5" fmla="*/ 9123 w 132784"/>
                  <a:gd name="connsiteY5" fmla="*/ 30409 h 92240"/>
                  <a:gd name="connsiteX6" fmla="*/ 9123 w 132784"/>
                  <a:gd name="connsiteY6" fmla="*/ 22300 h 92240"/>
                  <a:gd name="connsiteX7" fmla="*/ 35477 w 132784"/>
                  <a:gd name="connsiteY7" fmla="*/ 0 h 92240"/>
                  <a:gd name="connsiteX8" fmla="*/ 61831 w 132784"/>
                  <a:gd name="connsiteY8" fmla="*/ 23314 h 92240"/>
                  <a:gd name="connsiteX9" fmla="*/ 132785 w 132784"/>
                  <a:gd name="connsiteY9" fmla="*/ 23314 h 92240"/>
                  <a:gd name="connsiteX10" fmla="*/ 132785 w 132784"/>
                  <a:gd name="connsiteY10" fmla="*/ 29395 h 92240"/>
                  <a:gd name="connsiteX11" fmla="*/ 99335 w 132784"/>
                  <a:gd name="connsiteY11" fmla="*/ 92240 h 92240"/>
                  <a:gd name="connsiteX12" fmla="*/ 70954 w 132784"/>
                  <a:gd name="connsiteY12" fmla="*/ 92240 h 92240"/>
                  <a:gd name="connsiteX13" fmla="*/ 99335 w 132784"/>
                  <a:gd name="connsiteY13" fmla="*/ 52709 h 92240"/>
                  <a:gd name="connsiteX14" fmla="*/ 80077 w 132784"/>
                  <a:gd name="connsiteY14" fmla="*/ 30409 h 92240"/>
                  <a:gd name="connsiteX15" fmla="*/ 80077 w 132784"/>
                  <a:gd name="connsiteY15" fmla="*/ 22300 h 92240"/>
                  <a:gd name="connsiteX16" fmla="*/ 106431 w 132784"/>
                  <a:gd name="connsiteY16" fmla="*/ 0 h 92240"/>
                  <a:gd name="connsiteX17" fmla="*/ 132785 w 132784"/>
                  <a:gd name="connsiteY17" fmla="*/ 23314 h 9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784" h="92240">
                    <a:moveTo>
                      <a:pt x="61831" y="23314"/>
                    </a:moveTo>
                    <a:lnTo>
                      <a:pt x="61831" y="29395"/>
                    </a:lnTo>
                    <a:cubicBezTo>
                      <a:pt x="61831" y="52709"/>
                      <a:pt x="47641" y="78049"/>
                      <a:pt x="28381" y="92240"/>
                    </a:cubicBezTo>
                    <a:lnTo>
                      <a:pt x="0" y="92240"/>
                    </a:lnTo>
                    <a:cubicBezTo>
                      <a:pt x="13177" y="80077"/>
                      <a:pt x="23313" y="67913"/>
                      <a:pt x="28381" y="52709"/>
                    </a:cubicBezTo>
                    <a:cubicBezTo>
                      <a:pt x="15204" y="50681"/>
                      <a:pt x="9123" y="41559"/>
                      <a:pt x="9123" y="30409"/>
                    </a:cubicBezTo>
                    <a:lnTo>
                      <a:pt x="9123" y="22300"/>
                    </a:lnTo>
                    <a:cubicBezTo>
                      <a:pt x="9123" y="10136"/>
                      <a:pt x="17232" y="0"/>
                      <a:pt x="35477" y="0"/>
                    </a:cubicBezTo>
                    <a:cubicBezTo>
                      <a:pt x="53722" y="0"/>
                      <a:pt x="61831" y="11150"/>
                      <a:pt x="61831" y="23314"/>
                    </a:cubicBezTo>
                    <a:close/>
                    <a:moveTo>
                      <a:pt x="132785" y="23314"/>
                    </a:moveTo>
                    <a:lnTo>
                      <a:pt x="132785" y="29395"/>
                    </a:lnTo>
                    <a:cubicBezTo>
                      <a:pt x="132785" y="52709"/>
                      <a:pt x="118594" y="78049"/>
                      <a:pt x="99335" y="92240"/>
                    </a:cubicBezTo>
                    <a:lnTo>
                      <a:pt x="70954" y="92240"/>
                    </a:lnTo>
                    <a:cubicBezTo>
                      <a:pt x="84131" y="80077"/>
                      <a:pt x="94267" y="67913"/>
                      <a:pt x="99335" y="52709"/>
                    </a:cubicBezTo>
                    <a:cubicBezTo>
                      <a:pt x="86158" y="50681"/>
                      <a:pt x="80077" y="41559"/>
                      <a:pt x="80077" y="30409"/>
                    </a:cubicBezTo>
                    <a:lnTo>
                      <a:pt x="80077" y="22300"/>
                    </a:lnTo>
                    <a:cubicBezTo>
                      <a:pt x="80077" y="10136"/>
                      <a:pt x="88186" y="0"/>
                      <a:pt x="106431" y="0"/>
                    </a:cubicBezTo>
                    <a:cubicBezTo>
                      <a:pt x="124676" y="0"/>
                      <a:pt x="132785" y="11150"/>
                      <a:pt x="132785" y="23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Graphic 19">
            <a:extLst>
              <a:ext uri="{FF2B5EF4-FFF2-40B4-BE49-F238E27FC236}">
                <a16:creationId xmlns:a16="http://schemas.microsoft.com/office/drawing/2014/main" id="{6771A0F7-D769-486C-BFE3-A5BCC39C767E}"/>
              </a:ext>
            </a:extLst>
          </p:cNvPr>
          <p:cNvSpPr/>
          <p:nvPr/>
        </p:nvSpPr>
        <p:spPr>
          <a:xfrm>
            <a:off x="8218496" y="3532487"/>
            <a:ext cx="219974" cy="850224"/>
          </a:xfrm>
          <a:custGeom>
            <a:avLst/>
            <a:gdLst>
              <a:gd name="connsiteX0" fmla="*/ 3309491 w 3358144"/>
              <a:gd name="connsiteY0" fmla="*/ 346660 h 346660"/>
              <a:gd name="connsiteX1" fmla="*/ 47640 w 3358144"/>
              <a:gd name="connsiteY1" fmla="*/ 346660 h 346660"/>
              <a:gd name="connsiteX2" fmla="*/ 0 w 3358144"/>
              <a:gd name="connsiteY2" fmla="*/ 299020 h 346660"/>
              <a:gd name="connsiteX3" fmla="*/ 0 w 3358144"/>
              <a:gd name="connsiteY3" fmla="*/ 47641 h 346660"/>
              <a:gd name="connsiteX4" fmla="*/ 47640 w 3358144"/>
              <a:gd name="connsiteY4" fmla="*/ 0 h 346660"/>
              <a:gd name="connsiteX5" fmla="*/ 3310504 w 3358144"/>
              <a:gd name="connsiteY5" fmla="*/ 0 h 346660"/>
              <a:gd name="connsiteX6" fmla="*/ 3358144 w 3358144"/>
              <a:gd name="connsiteY6" fmla="*/ 47641 h 346660"/>
              <a:gd name="connsiteX7" fmla="*/ 3358144 w 3358144"/>
              <a:gd name="connsiteY7" fmla="*/ 299020 h 346660"/>
              <a:gd name="connsiteX8" fmla="*/ 3309491 w 3358144"/>
              <a:gd name="connsiteY8" fmla="*/ 346660 h 3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144" h="346660">
                <a:moveTo>
                  <a:pt x="3309491" y="346660"/>
                </a:moveTo>
                <a:lnTo>
                  <a:pt x="47640" y="346660"/>
                </a:lnTo>
                <a:cubicBezTo>
                  <a:pt x="21286" y="346660"/>
                  <a:pt x="0" y="325374"/>
                  <a:pt x="0" y="299020"/>
                </a:cubicBezTo>
                <a:lnTo>
                  <a:pt x="0" y="47641"/>
                </a:lnTo>
                <a:cubicBezTo>
                  <a:pt x="0" y="21286"/>
                  <a:pt x="21286" y="0"/>
                  <a:pt x="47640" y="0"/>
                </a:cubicBezTo>
                <a:lnTo>
                  <a:pt x="3310504" y="0"/>
                </a:lnTo>
                <a:cubicBezTo>
                  <a:pt x="3336859" y="0"/>
                  <a:pt x="3358144" y="21286"/>
                  <a:pt x="3358144" y="47641"/>
                </a:cubicBezTo>
                <a:lnTo>
                  <a:pt x="3358144" y="299020"/>
                </a:lnTo>
                <a:cubicBezTo>
                  <a:pt x="3357131" y="325374"/>
                  <a:pt x="3335845" y="346660"/>
                  <a:pt x="3309491" y="346660"/>
                </a:cubicBezTo>
                <a:close/>
              </a:path>
            </a:pathLst>
          </a:custGeom>
          <a:solidFill>
            <a:srgbClr val="3366CC"/>
          </a:solidFill>
          <a:ln w="10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" name="Graphic 19">
            <a:extLst>
              <a:ext uri="{FF2B5EF4-FFF2-40B4-BE49-F238E27FC236}">
                <a16:creationId xmlns:a16="http://schemas.microsoft.com/office/drawing/2014/main" id="{0634E6C0-2F3E-4596-BB54-813C5B84D33E}"/>
              </a:ext>
            </a:extLst>
          </p:cNvPr>
          <p:cNvSpPr/>
          <p:nvPr/>
        </p:nvSpPr>
        <p:spPr>
          <a:xfrm>
            <a:off x="2524888" y="5773433"/>
            <a:ext cx="7218198" cy="48872"/>
          </a:xfrm>
          <a:custGeom>
            <a:avLst/>
            <a:gdLst>
              <a:gd name="connsiteX0" fmla="*/ 0 w 7036594"/>
              <a:gd name="connsiteY0" fmla="*/ 30409 h 60817"/>
              <a:gd name="connsiteX1" fmla="*/ 30409 w 7036594"/>
              <a:gd name="connsiteY1" fmla="*/ 0 h 60817"/>
              <a:gd name="connsiteX2" fmla="*/ 7006186 w 7036594"/>
              <a:gd name="connsiteY2" fmla="*/ 0 h 60817"/>
              <a:gd name="connsiteX3" fmla="*/ 7036595 w 7036594"/>
              <a:gd name="connsiteY3" fmla="*/ 30409 h 60817"/>
              <a:gd name="connsiteX4" fmla="*/ 7006186 w 7036594"/>
              <a:gd name="connsiteY4" fmla="*/ 60818 h 60817"/>
              <a:gd name="connsiteX5" fmla="*/ 30409 w 7036594"/>
              <a:gd name="connsiteY5" fmla="*/ 60818 h 60817"/>
              <a:gd name="connsiteX6" fmla="*/ 0 w 7036594"/>
              <a:gd name="connsiteY6" fmla="*/ 30409 h 6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6594" h="60817">
                <a:moveTo>
                  <a:pt x="0" y="30409"/>
                </a:moveTo>
                <a:cubicBezTo>
                  <a:pt x="0" y="13177"/>
                  <a:pt x="13177" y="0"/>
                  <a:pt x="30409" y="0"/>
                </a:cubicBezTo>
                <a:lnTo>
                  <a:pt x="7006186" y="0"/>
                </a:lnTo>
                <a:cubicBezTo>
                  <a:pt x="7023418" y="0"/>
                  <a:pt x="7036595" y="13177"/>
                  <a:pt x="7036595" y="30409"/>
                </a:cubicBezTo>
                <a:cubicBezTo>
                  <a:pt x="7036595" y="47641"/>
                  <a:pt x="7023418" y="60818"/>
                  <a:pt x="7006186" y="60818"/>
                </a:cubicBezTo>
                <a:lnTo>
                  <a:pt x="30409" y="60818"/>
                </a:lnTo>
                <a:cubicBezTo>
                  <a:pt x="13177" y="60818"/>
                  <a:pt x="0" y="46627"/>
                  <a:pt x="0" y="30409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9" name="Graphic 19">
            <a:extLst>
              <a:ext uri="{FF2B5EF4-FFF2-40B4-BE49-F238E27FC236}">
                <a16:creationId xmlns:a16="http://schemas.microsoft.com/office/drawing/2014/main" id="{A642D325-06BD-4D0A-AFDE-16A834827452}"/>
              </a:ext>
            </a:extLst>
          </p:cNvPr>
          <p:cNvSpPr/>
          <p:nvPr/>
        </p:nvSpPr>
        <p:spPr>
          <a:xfrm>
            <a:off x="5329382" y="5951253"/>
            <a:ext cx="130135" cy="90400"/>
          </a:xfrm>
          <a:custGeom>
            <a:avLst/>
            <a:gdLst>
              <a:gd name="connsiteX0" fmla="*/ 0 w 132784"/>
              <a:gd name="connsiteY0" fmla="*/ 68927 h 92240"/>
              <a:gd name="connsiteX1" fmla="*/ 0 w 132784"/>
              <a:gd name="connsiteY1" fmla="*/ 62845 h 92240"/>
              <a:gd name="connsiteX2" fmla="*/ 33450 w 132784"/>
              <a:gd name="connsiteY2" fmla="*/ 0 h 92240"/>
              <a:gd name="connsiteX3" fmla="*/ 61831 w 132784"/>
              <a:gd name="connsiteY3" fmla="*/ 0 h 92240"/>
              <a:gd name="connsiteX4" fmla="*/ 33450 w 132784"/>
              <a:gd name="connsiteY4" fmla="*/ 39531 h 92240"/>
              <a:gd name="connsiteX5" fmla="*/ 52708 w 132784"/>
              <a:gd name="connsiteY5" fmla="*/ 61831 h 92240"/>
              <a:gd name="connsiteX6" fmla="*/ 52708 w 132784"/>
              <a:gd name="connsiteY6" fmla="*/ 69940 h 92240"/>
              <a:gd name="connsiteX7" fmla="*/ 26354 w 132784"/>
              <a:gd name="connsiteY7" fmla="*/ 92240 h 92240"/>
              <a:gd name="connsiteX8" fmla="*/ 0 w 132784"/>
              <a:gd name="connsiteY8" fmla="*/ 68927 h 92240"/>
              <a:gd name="connsiteX9" fmla="*/ 70954 w 132784"/>
              <a:gd name="connsiteY9" fmla="*/ 68927 h 92240"/>
              <a:gd name="connsiteX10" fmla="*/ 70954 w 132784"/>
              <a:gd name="connsiteY10" fmla="*/ 62845 h 92240"/>
              <a:gd name="connsiteX11" fmla="*/ 104403 w 132784"/>
              <a:gd name="connsiteY11" fmla="*/ 0 h 92240"/>
              <a:gd name="connsiteX12" fmla="*/ 132785 w 132784"/>
              <a:gd name="connsiteY12" fmla="*/ 0 h 92240"/>
              <a:gd name="connsiteX13" fmla="*/ 104403 w 132784"/>
              <a:gd name="connsiteY13" fmla="*/ 39531 h 92240"/>
              <a:gd name="connsiteX14" fmla="*/ 123662 w 132784"/>
              <a:gd name="connsiteY14" fmla="*/ 61831 h 92240"/>
              <a:gd name="connsiteX15" fmla="*/ 123662 w 132784"/>
              <a:gd name="connsiteY15" fmla="*/ 69940 h 92240"/>
              <a:gd name="connsiteX16" fmla="*/ 97308 w 132784"/>
              <a:gd name="connsiteY16" fmla="*/ 92240 h 92240"/>
              <a:gd name="connsiteX17" fmla="*/ 70954 w 132784"/>
              <a:gd name="connsiteY17" fmla="*/ 68927 h 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784" h="92240">
                <a:moveTo>
                  <a:pt x="0" y="68927"/>
                </a:moveTo>
                <a:lnTo>
                  <a:pt x="0" y="62845"/>
                </a:lnTo>
                <a:cubicBezTo>
                  <a:pt x="0" y="39531"/>
                  <a:pt x="14191" y="14191"/>
                  <a:pt x="33450" y="0"/>
                </a:cubicBezTo>
                <a:lnTo>
                  <a:pt x="61831" y="0"/>
                </a:lnTo>
                <a:cubicBezTo>
                  <a:pt x="48654" y="12164"/>
                  <a:pt x="38518" y="24327"/>
                  <a:pt x="33450" y="39531"/>
                </a:cubicBezTo>
                <a:cubicBezTo>
                  <a:pt x="46627" y="41559"/>
                  <a:pt x="52708" y="50681"/>
                  <a:pt x="52708" y="61831"/>
                </a:cubicBezTo>
                <a:lnTo>
                  <a:pt x="52708" y="69940"/>
                </a:lnTo>
                <a:cubicBezTo>
                  <a:pt x="52708" y="82104"/>
                  <a:pt x="44600" y="92240"/>
                  <a:pt x="26354" y="92240"/>
                </a:cubicBezTo>
                <a:cubicBezTo>
                  <a:pt x="8109" y="90213"/>
                  <a:pt x="0" y="81090"/>
                  <a:pt x="0" y="68927"/>
                </a:cubicBezTo>
                <a:close/>
                <a:moveTo>
                  <a:pt x="70954" y="68927"/>
                </a:moveTo>
                <a:lnTo>
                  <a:pt x="70954" y="62845"/>
                </a:lnTo>
                <a:cubicBezTo>
                  <a:pt x="70954" y="39531"/>
                  <a:pt x="85145" y="14191"/>
                  <a:pt x="104403" y="0"/>
                </a:cubicBezTo>
                <a:lnTo>
                  <a:pt x="132785" y="0"/>
                </a:lnTo>
                <a:cubicBezTo>
                  <a:pt x="119608" y="12164"/>
                  <a:pt x="109472" y="24327"/>
                  <a:pt x="104403" y="39531"/>
                </a:cubicBezTo>
                <a:cubicBezTo>
                  <a:pt x="117580" y="41559"/>
                  <a:pt x="123662" y="50681"/>
                  <a:pt x="123662" y="61831"/>
                </a:cubicBezTo>
                <a:lnTo>
                  <a:pt x="123662" y="69940"/>
                </a:lnTo>
                <a:cubicBezTo>
                  <a:pt x="123662" y="82104"/>
                  <a:pt x="115553" y="92240"/>
                  <a:pt x="97308" y="92240"/>
                </a:cubicBezTo>
                <a:cubicBezTo>
                  <a:pt x="79063" y="92240"/>
                  <a:pt x="70954" y="81090"/>
                  <a:pt x="70954" y="68927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0" name="Graphic 19">
            <a:extLst>
              <a:ext uri="{FF2B5EF4-FFF2-40B4-BE49-F238E27FC236}">
                <a16:creationId xmlns:a16="http://schemas.microsoft.com/office/drawing/2014/main" id="{F738C4B9-D783-47B4-A0CC-B9FA0289A6A6}"/>
              </a:ext>
            </a:extLst>
          </p:cNvPr>
          <p:cNvSpPr/>
          <p:nvPr/>
        </p:nvSpPr>
        <p:spPr>
          <a:xfrm>
            <a:off x="5475412" y="5960194"/>
            <a:ext cx="161925" cy="213632"/>
          </a:xfrm>
          <a:custGeom>
            <a:avLst/>
            <a:gdLst>
              <a:gd name="connsiteX0" fmla="*/ 0 w 165221"/>
              <a:gd name="connsiteY0" fmla="*/ 184480 h 217980"/>
              <a:gd name="connsiteX1" fmla="*/ 30409 w 165221"/>
              <a:gd name="connsiteY1" fmla="*/ 154071 h 217980"/>
              <a:gd name="connsiteX2" fmla="*/ 83117 w 165221"/>
              <a:gd name="connsiteY2" fmla="*/ 178399 h 217980"/>
              <a:gd name="connsiteX3" fmla="*/ 116567 w 165221"/>
              <a:gd name="connsiteY3" fmla="*/ 153058 h 217980"/>
              <a:gd name="connsiteX4" fmla="*/ 92240 w 165221"/>
              <a:gd name="connsiteY4" fmla="*/ 130758 h 217980"/>
              <a:gd name="connsiteX5" fmla="*/ 70954 w 165221"/>
              <a:gd name="connsiteY5" fmla="*/ 127717 h 217980"/>
              <a:gd name="connsiteX6" fmla="*/ 6082 w 165221"/>
              <a:gd name="connsiteY6" fmla="*/ 64872 h 217980"/>
              <a:gd name="connsiteX7" fmla="*/ 86158 w 165221"/>
              <a:gd name="connsiteY7" fmla="*/ 0 h 217980"/>
              <a:gd name="connsiteX8" fmla="*/ 160153 w 165221"/>
              <a:gd name="connsiteY8" fmla="*/ 29395 h 217980"/>
              <a:gd name="connsiteX9" fmla="*/ 129744 w 165221"/>
              <a:gd name="connsiteY9" fmla="*/ 60818 h 217980"/>
              <a:gd name="connsiteX10" fmla="*/ 84131 w 165221"/>
              <a:gd name="connsiteY10" fmla="*/ 40545 h 217980"/>
              <a:gd name="connsiteX11" fmla="*/ 53722 w 165221"/>
              <a:gd name="connsiteY11" fmla="*/ 60818 h 217980"/>
              <a:gd name="connsiteX12" fmla="*/ 79063 w 165221"/>
              <a:gd name="connsiteY12" fmla="*/ 83117 h 217980"/>
              <a:gd name="connsiteX13" fmla="*/ 100349 w 165221"/>
              <a:gd name="connsiteY13" fmla="*/ 86158 h 217980"/>
              <a:gd name="connsiteX14" fmla="*/ 165221 w 165221"/>
              <a:gd name="connsiteY14" fmla="*/ 149003 h 217980"/>
              <a:gd name="connsiteX15" fmla="*/ 82104 w 165221"/>
              <a:gd name="connsiteY15" fmla="*/ 217930 h 217980"/>
              <a:gd name="connsiteX16" fmla="*/ 0 w 165221"/>
              <a:gd name="connsiteY16" fmla="*/ 184480 h 2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221" h="217980">
                <a:moveTo>
                  <a:pt x="0" y="184480"/>
                </a:moveTo>
                <a:lnTo>
                  <a:pt x="30409" y="154071"/>
                </a:lnTo>
                <a:cubicBezTo>
                  <a:pt x="44600" y="170289"/>
                  <a:pt x="62845" y="178399"/>
                  <a:pt x="83117" y="178399"/>
                </a:cubicBezTo>
                <a:cubicBezTo>
                  <a:pt x="105417" y="178399"/>
                  <a:pt x="116567" y="168262"/>
                  <a:pt x="116567" y="153058"/>
                </a:cubicBezTo>
                <a:cubicBezTo>
                  <a:pt x="116567" y="141908"/>
                  <a:pt x="111499" y="132785"/>
                  <a:pt x="92240" y="130758"/>
                </a:cubicBezTo>
                <a:lnTo>
                  <a:pt x="70954" y="127717"/>
                </a:lnTo>
                <a:cubicBezTo>
                  <a:pt x="26354" y="121635"/>
                  <a:pt x="6082" y="100349"/>
                  <a:pt x="6082" y="64872"/>
                </a:cubicBezTo>
                <a:cubicBezTo>
                  <a:pt x="6082" y="26354"/>
                  <a:pt x="35477" y="0"/>
                  <a:pt x="86158" y="0"/>
                </a:cubicBezTo>
                <a:cubicBezTo>
                  <a:pt x="117581" y="0"/>
                  <a:pt x="141908" y="11150"/>
                  <a:pt x="160153" y="29395"/>
                </a:cubicBezTo>
                <a:lnTo>
                  <a:pt x="129744" y="60818"/>
                </a:lnTo>
                <a:cubicBezTo>
                  <a:pt x="119608" y="48654"/>
                  <a:pt x="106431" y="40545"/>
                  <a:pt x="84131" y="40545"/>
                </a:cubicBezTo>
                <a:cubicBezTo>
                  <a:pt x="63859" y="40545"/>
                  <a:pt x="53722" y="48654"/>
                  <a:pt x="53722" y="60818"/>
                </a:cubicBezTo>
                <a:cubicBezTo>
                  <a:pt x="53722" y="75009"/>
                  <a:pt x="61831" y="81090"/>
                  <a:pt x="79063" y="83117"/>
                </a:cubicBezTo>
                <a:lnTo>
                  <a:pt x="100349" y="86158"/>
                </a:lnTo>
                <a:cubicBezTo>
                  <a:pt x="143935" y="93254"/>
                  <a:pt x="165221" y="112513"/>
                  <a:pt x="165221" y="149003"/>
                </a:cubicBezTo>
                <a:cubicBezTo>
                  <a:pt x="165221" y="189548"/>
                  <a:pt x="135826" y="217930"/>
                  <a:pt x="82104" y="217930"/>
                </a:cubicBezTo>
                <a:cubicBezTo>
                  <a:pt x="43586" y="218944"/>
                  <a:pt x="18245" y="204753"/>
                  <a:pt x="0" y="184480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1" name="Graphic 19">
            <a:extLst>
              <a:ext uri="{FF2B5EF4-FFF2-40B4-BE49-F238E27FC236}">
                <a16:creationId xmlns:a16="http://schemas.microsoft.com/office/drawing/2014/main" id="{C70F9820-A819-44FF-AB60-74AA272B612D}"/>
              </a:ext>
            </a:extLst>
          </p:cNvPr>
          <p:cNvSpPr/>
          <p:nvPr/>
        </p:nvSpPr>
        <p:spPr>
          <a:xfrm>
            <a:off x="5660187" y="6010858"/>
            <a:ext cx="151990" cy="162918"/>
          </a:xfrm>
          <a:custGeom>
            <a:avLst/>
            <a:gdLst>
              <a:gd name="connsiteX0" fmla="*/ 128731 w 155084"/>
              <a:gd name="connsiteY0" fmla="*/ 163194 h 166234"/>
              <a:gd name="connsiteX1" fmla="*/ 98322 w 155084"/>
              <a:gd name="connsiteY1" fmla="*/ 134813 h 166234"/>
              <a:gd name="connsiteX2" fmla="*/ 96295 w 155084"/>
              <a:gd name="connsiteY2" fmla="*/ 134813 h 166234"/>
              <a:gd name="connsiteX3" fmla="*/ 49668 w 155084"/>
              <a:gd name="connsiteY3" fmla="*/ 166235 h 166234"/>
              <a:gd name="connsiteX4" fmla="*/ 0 w 155084"/>
              <a:gd name="connsiteY4" fmla="*/ 119608 h 166234"/>
              <a:gd name="connsiteX5" fmla="*/ 68926 w 155084"/>
              <a:gd name="connsiteY5" fmla="*/ 69940 h 166234"/>
              <a:gd name="connsiteX6" fmla="*/ 94267 w 155084"/>
              <a:gd name="connsiteY6" fmla="*/ 69940 h 166234"/>
              <a:gd name="connsiteX7" fmla="*/ 94267 w 155084"/>
              <a:gd name="connsiteY7" fmla="*/ 59804 h 166234"/>
              <a:gd name="connsiteX8" fmla="*/ 67913 w 155084"/>
              <a:gd name="connsiteY8" fmla="*/ 34463 h 166234"/>
              <a:gd name="connsiteX9" fmla="*/ 33450 w 155084"/>
              <a:gd name="connsiteY9" fmla="*/ 53722 h 166234"/>
              <a:gd name="connsiteX10" fmla="*/ 7096 w 155084"/>
              <a:gd name="connsiteY10" fmla="*/ 30409 h 166234"/>
              <a:gd name="connsiteX11" fmla="*/ 71968 w 155084"/>
              <a:gd name="connsiteY11" fmla="*/ 0 h 166234"/>
              <a:gd name="connsiteX12" fmla="*/ 139880 w 155084"/>
              <a:gd name="connsiteY12" fmla="*/ 58791 h 166234"/>
              <a:gd name="connsiteX13" fmla="*/ 139880 w 155084"/>
              <a:gd name="connsiteY13" fmla="*/ 128730 h 166234"/>
              <a:gd name="connsiteX14" fmla="*/ 155085 w 155084"/>
              <a:gd name="connsiteY14" fmla="*/ 128730 h 166234"/>
              <a:gd name="connsiteX15" fmla="*/ 155085 w 155084"/>
              <a:gd name="connsiteY15" fmla="*/ 164207 h 166234"/>
              <a:gd name="connsiteX16" fmla="*/ 128731 w 155084"/>
              <a:gd name="connsiteY16" fmla="*/ 164207 h 166234"/>
              <a:gd name="connsiteX17" fmla="*/ 94267 w 155084"/>
              <a:gd name="connsiteY17" fmla="*/ 115553 h 166234"/>
              <a:gd name="connsiteX18" fmla="*/ 94267 w 155084"/>
              <a:gd name="connsiteY18" fmla="*/ 96295 h 166234"/>
              <a:gd name="connsiteX19" fmla="*/ 71968 w 155084"/>
              <a:gd name="connsiteY19" fmla="*/ 96295 h 166234"/>
              <a:gd name="connsiteX20" fmla="*/ 45613 w 155084"/>
              <a:gd name="connsiteY20" fmla="*/ 114540 h 166234"/>
              <a:gd name="connsiteX21" fmla="*/ 45613 w 155084"/>
              <a:gd name="connsiteY21" fmla="*/ 119608 h 166234"/>
              <a:gd name="connsiteX22" fmla="*/ 66899 w 155084"/>
              <a:gd name="connsiteY22" fmla="*/ 136840 h 166234"/>
              <a:gd name="connsiteX23" fmla="*/ 94267 w 155084"/>
              <a:gd name="connsiteY23" fmla="*/ 115553 h 16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084" h="166234">
                <a:moveTo>
                  <a:pt x="128731" y="163194"/>
                </a:moveTo>
                <a:cubicBezTo>
                  <a:pt x="112513" y="163194"/>
                  <a:pt x="101363" y="152044"/>
                  <a:pt x="98322" y="134813"/>
                </a:cubicBezTo>
                <a:lnTo>
                  <a:pt x="96295" y="134813"/>
                </a:lnTo>
                <a:cubicBezTo>
                  <a:pt x="91226" y="155085"/>
                  <a:pt x="73995" y="166235"/>
                  <a:pt x="49668" y="166235"/>
                </a:cubicBezTo>
                <a:cubicBezTo>
                  <a:pt x="17232" y="166235"/>
                  <a:pt x="0" y="146976"/>
                  <a:pt x="0" y="119608"/>
                </a:cubicBezTo>
                <a:cubicBezTo>
                  <a:pt x="0" y="86158"/>
                  <a:pt x="26354" y="69940"/>
                  <a:pt x="68926" y="69940"/>
                </a:cubicBezTo>
                <a:lnTo>
                  <a:pt x="94267" y="69940"/>
                </a:lnTo>
                <a:lnTo>
                  <a:pt x="94267" y="59804"/>
                </a:lnTo>
                <a:cubicBezTo>
                  <a:pt x="94267" y="44600"/>
                  <a:pt x="86158" y="34463"/>
                  <a:pt x="67913" y="34463"/>
                </a:cubicBezTo>
                <a:cubicBezTo>
                  <a:pt x="49668" y="34463"/>
                  <a:pt x="40545" y="43586"/>
                  <a:pt x="33450" y="53722"/>
                </a:cubicBezTo>
                <a:lnTo>
                  <a:pt x="7096" y="30409"/>
                </a:lnTo>
                <a:cubicBezTo>
                  <a:pt x="20273" y="11150"/>
                  <a:pt x="38518" y="0"/>
                  <a:pt x="71968" y="0"/>
                </a:cubicBezTo>
                <a:cubicBezTo>
                  <a:pt x="116567" y="0"/>
                  <a:pt x="139880" y="20273"/>
                  <a:pt x="139880" y="58791"/>
                </a:cubicBezTo>
                <a:lnTo>
                  <a:pt x="139880" y="128730"/>
                </a:lnTo>
                <a:lnTo>
                  <a:pt x="155085" y="128730"/>
                </a:lnTo>
                <a:lnTo>
                  <a:pt x="155085" y="164207"/>
                </a:lnTo>
                <a:lnTo>
                  <a:pt x="128731" y="164207"/>
                </a:lnTo>
                <a:close/>
                <a:moveTo>
                  <a:pt x="94267" y="115553"/>
                </a:moveTo>
                <a:lnTo>
                  <a:pt x="94267" y="96295"/>
                </a:lnTo>
                <a:lnTo>
                  <a:pt x="71968" y="96295"/>
                </a:lnTo>
                <a:cubicBezTo>
                  <a:pt x="54736" y="96295"/>
                  <a:pt x="45613" y="102376"/>
                  <a:pt x="45613" y="114540"/>
                </a:cubicBezTo>
                <a:lnTo>
                  <a:pt x="45613" y="119608"/>
                </a:lnTo>
                <a:cubicBezTo>
                  <a:pt x="45613" y="130758"/>
                  <a:pt x="53722" y="136840"/>
                  <a:pt x="66899" y="136840"/>
                </a:cubicBezTo>
                <a:cubicBezTo>
                  <a:pt x="81090" y="135826"/>
                  <a:pt x="94267" y="129744"/>
                  <a:pt x="94267" y="115553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2" name="Graphic 19">
            <a:extLst>
              <a:ext uri="{FF2B5EF4-FFF2-40B4-BE49-F238E27FC236}">
                <a16:creationId xmlns:a16="http://schemas.microsoft.com/office/drawing/2014/main" id="{202CCF99-4E51-4855-BC63-BEDDC3CE641E}"/>
              </a:ext>
            </a:extLst>
          </p:cNvPr>
          <p:cNvSpPr/>
          <p:nvPr/>
        </p:nvSpPr>
        <p:spPr>
          <a:xfrm>
            <a:off x="5826084" y="5949266"/>
            <a:ext cx="97353" cy="221529"/>
          </a:xfrm>
          <a:custGeom>
            <a:avLst/>
            <a:gdLst>
              <a:gd name="connsiteX0" fmla="*/ 22300 w 99335"/>
              <a:gd name="connsiteY0" fmla="*/ 101363 h 226038"/>
              <a:gd name="connsiteX1" fmla="*/ 0 w 99335"/>
              <a:gd name="connsiteY1" fmla="*/ 101363 h 226038"/>
              <a:gd name="connsiteX2" fmla="*/ 0 w 99335"/>
              <a:gd name="connsiteY2" fmla="*/ 65886 h 226038"/>
              <a:gd name="connsiteX3" fmla="*/ 22300 w 99335"/>
              <a:gd name="connsiteY3" fmla="*/ 65886 h 226038"/>
              <a:gd name="connsiteX4" fmla="*/ 22300 w 99335"/>
              <a:gd name="connsiteY4" fmla="*/ 46627 h 226038"/>
              <a:gd name="connsiteX5" fmla="*/ 69940 w 99335"/>
              <a:gd name="connsiteY5" fmla="*/ 0 h 226038"/>
              <a:gd name="connsiteX6" fmla="*/ 99335 w 99335"/>
              <a:gd name="connsiteY6" fmla="*/ 0 h 226038"/>
              <a:gd name="connsiteX7" fmla="*/ 99335 w 99335"/>
              <a:gd name="connsiteY7" fmla="*/ 35477 h 226038"/>
              <a:gd name="connsiteX8" fmla="*/ 67913 w 99335"/>
              <a:gd name="connsiteY8" fmla="*/ 35477 h 226038"/>
              <a:gd name="connsiteX9" fmla="*/ 67913 w 99335"/>
              <a:gd name="connsiteY9" fmla="*/ 65886 h 226038"/>
              <a:gd name="connsiteX10" fmla="*/ 99335 w 99335"/>
              <a:gd name="connsiteY10" fmla="*/ 65886 h 226038"/>
              <a:gd name="connsiteX11" fmla="*/ 99335 w 99335"/>
              <a:gd name="connsiteY11" fmla="*/ 101363 h 226038"/>
              <a:gd name="connsiteX12" fmla="*/ 67913 w 99335"/>
              <a:gd name="connsiteY12" fmla="*/ 101363 h 226038"/>
              <a:gd name="connsiteX13" fmla="*/ 67913 w 99335"/>
              <a:gd name="connsiteY13" fmla="*/ 226039 h 226038"/>
              <a:gd name="connsiteX14" fmla="*/ 23313 w 99335"/>
              <a:gd name="connsiteY14" fmla="*/ 226039 h 226038"/>
              <a:gd name="connsiteX15" fmla="*/ 23313 w 99335"/>
              <a:gd name="connsiteY15" fmla="*/ 101363 h 2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335" h="226038">
                <a:moveTo>
                  <a:pt x="22300" y="101363"/>
                </a:moveTo>
                <a:lnTo>
                  <a:pt x="0" y="101363"/>
                </a:lnTo>
                <a:lnTo>
                  <a:pt x="0" y="65886"/>
                </a:lnTo>
                <a:lnTo>
                  <a:pt x="22300" y="65886"/>
                </a:lnTo>
                <a:lnTo>
                  <a:pt x="22300" y="46627"/>
                </a:lnTo>
                <a:cubicBezTo>
                  <a:pt x="22300" y="16218"/>
                  <a:pt x="39531" y="0"/>
                  <a:pt x="69940" y="0"/>
                </a:cubicBezTo>
                <a:lnTo>
                  <a:pt x="99335" y="0"/>
                </a:lnTo>
                <a:lnTo>
                  <a:pt x="99335" y="35477"/>
                </a:lnTo>
                <a:lnTo>
                  <a:pt x="67913" y="35477"/>
                </a:lnTo>
                <a:lnTo>
                  <a:pt x="67913" y="65886"/>
                </a:lnTo>
                <a:lnTo>
                  <a:pt x="99335" y="65886"/>
                </a:lnTo>
                <a:lnTo>
                  <a:pt x="99335" y="101363"/>
                </a:lnTo>
                <a:lnTo>
                  <a:pt x="67913" y="101363"/>
                </a:lnTo>
                <a:lnTo>
                  <a:pt x="67913" y="226039"/>
                </a:lnTo>
                <a:lnTo>
                  <a:pt x="23313" y="226039"/>
                </a:lnTo>
                <a:lnTo>
                  <a:pt x="23313" y="101363"/>
                </a:ln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3" name="Graphic 19">
            <a:extLst>
              <a:ext uri="{FF2B5EF4-FFF2-40B4-BE49-F238E27FC236}">
                <a16:creationId xmlns:a16="http://schemas.microsoft.com/office/drawing/2014/main" id="{C6F6691A-AD5C-4A07-BB49-4901DDE95AAF}"/>
              </a:ext>
            </a:extLst>
          </p:cNvPr>
          <p:cNvSpPr/>
          <p:nvPr/>
        </p:nvSpPr>
        <p:spPr>
          <a:xfrm>
            <a:off x="5937345" y="6010858"/>
            <a:ext cx="146031" cy="162941"/>
          </a:xfrm>
          <a:custGeom>
            <a:avLst/>
            <a:gdLst>
              <a:gd name="connsiteX0" fmla="*/ 0 w 149003"/>
              <a:gd name="connsiteY0" fmla="*/ 83117 h 166257"/>
              <a:gd name="connsiteX1" fmla="*/ 75008 w 149003"/>
              <a:gd name="connsiteY1" fmla="*/ 0 h 166257"/>
              <a:gd name="connsiteX2" fmla="*/ 149003 w 149003"/>
              <a:gd name="connsiteY2" fmla="*/ 81090 h 166257"/>
              <a:gd name="connsiteX3" fmla="*/ 149003 w 149003"/>
              <a:gd name="connsiteY3" fmla="*/ 94267 h 166257"/>
              <a:gd name="connsiteX4" fmla="*/ 46627 w 149003"/>
              <a:gd name="connsiteY4" fmla="*/ 94267 h 166257"/>
              <a:gd name="connsiteX5" fmla="*/ 46627 w 149003"/>
              <a:gd name="connsiteY5" fmla="*/ 96295 h 166257"/>
              <a:gd name="connsiteX6" fmla="*/ 82104 w 149003"/>
              <a:gd name="connsiteY6" fmla="*/ 130758 h 166257"/>
              <a:gd name="connsiteX7" fmla="*/ 121635 w 149003"/>
              <a:gd name="connsiteY7" fmla="*/ 111499 h 166257"/>
              <a:gd name="connsiteX8" fmla="*/ 143935 w 149003"/>
              <a:gd name="connsiteY8" fmla="*/ 139881 h 166257"/>
              <a:gd name="connsiteX9" fmla="*/ 77036 w 149003"/>
              <a:gd name="connsiteY9" fmla="*/ 166235 h 166257"/>
              <a:gd name="connsiteX10" fmla="*/ 0 w 149003"/>
              <a:gd name="connsiteY10" fmla="*/ 83117 h 166257"/>
              <a:gd name="connsiteX11" fmla="*/ 45613 w 149003"/>
              <a:gd name="connsiteY11" fmla="*/ 65886 h 166257"/>
              <a:gd name="connsiteX12" fmla="*/ 45613 w 149003"/>
              <a:gd name="connsiteY12" fmla="*/ 67913 h 166257"/>
              <a:gd name="connsiteX13" fmla="*/ 101363 w 149003"/>
              <a:gd name="connsiteY13" fmla="*/ 67913 h 166257"/>
              <a:gd name="connsiteX14" fmla="*/ 101363 w 149003"/>
              <a:gd name="connsiteY14" fmla="*/ 64872 h 166257"/>
              <a:gd name="connsiteX15" fmla="*/ 75008 w 149003"/>
              <a:gd name="connsiteY15" fmla="*/ 32436 h 166257"/>
              <a:gd name="connsiteX16" fmla="*/ 45613 w 149003"/>
              <a:gd name="connsiteY16" fmla="*/ 65886 h 16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003" h="166257">
                <a:moveTo>
                  <a:pt x="0" y="83117"/>
                </a:moveTo>
                <a:cubicBezTo>
                  <a:pt x="0" y="32436"/>
                  <a:pt x="26354" y="0"/>
                  <a:pt x="75008" y="0"/>
                </a:cubicBezTo>
                <a:cubicBezTo>
                  <a:pt x="127717" y="0"/>
                  <a:pt x="149003" y="38518"/>
                  <a:pt x="149003" y="81090"/>
                </a:cubicBezTo>
                <a:lnTo>
                  <a:pt x="149003" y="94267"/>
                </a:lnTo>
                <a:lnTo>
                  <a:pt x="46627" y="94267"/>
                </a:lnTo>
                <a:lnTo>
                  <a:pt x="46627" y="96295"/>
                </a:lnTo>
                <a:cubicBezTo>
                  <a:pt x="46627" y="117581"/>
                  <a:pt x="57777" y="130758"/>
                  <a:pt x="82104" y="130758"/>
                </a:cubicBezTo>
                <a:cubicBezTo>
                  <a:pt x="101363" y="130758"/>
                  <a:pt x="111499" y="121635"/>
                  <a:pt x="121635" y="111499"/>
                </a:cubicBezTo>
                <a:lnTo>
                  <a:pt x="143935" y="139881"/>
                </a:lnTo>
                <a:cubicBezTo>
                  <a:pt x="129744" y="156098"/>
                  <a:pt x="106431" y="166235"/>
                  <a:pt x="77036" y="166235"/>
                </a:cubicBezTo>
                <a:cubicBezTo>
                  <a:pt x="27368" y="167249"/>
                  <a:pt x="0" y="134813"/>
                  <a:pt x="0" y="83117"/>
                </a:cubicBezTo>
                <a:close/>
                <a:moveTo>
                  <a:pt x="45613" y="65886"/>
                </a:moveTo>
                <a:lnTo>
                  <a:pt x="45613" y="67913"/>
                </a:lnTo>
                <a:lnTo>
                  <a:pt x="101363" y="67913"/>
                </a:lnTo>
                <a:lnTo>
                  <a:pt x="101363" y="64872"/>
                </a:lnTo>
                <a:cubicBezTo>
                  <a:pt x="101363" y="45613"/>
                  <a:pt x="92240" y="32436"/>
                  <a:pt x="75008" y="32436"/>
                </a:cubicBezTo>
                <a:cubicBezTo>
                  <a:pt x="57777" y="33450"/>
                  <a:pt x="45613" y="46627"/>
                  <a:pt x="45613" y="65886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4" name="Graphic 19">
            <a:extLst>
              <a:ext uri="{FF2B5EF4-FFF2-40B4-BE49-F238E27FC236}">
                <a16:creationId xmlns:a16="http://schemas.microsoft.com/office/drawing/2014/main" id="{CB4CE756-8127-4F5F-9B30-7D280B8750E9}"/>
              </a:ext>
            </a:extLst>
          </p:cNvPr>
          <p:cNvSpPr/>
          <p:nvPr/>
        </p:nvSpPr>
        <p:spPr>
          <a:xfrm>
            <a:off x="6100265" y="5971122"/>
            <a:ext cx="97353" cy="199674"/>
          </a:xfrm>
          <a:custGeom>
            <a:avLst/>
            <a:gdLst>
              <a:gd name="connsiteX0" fmla="*/ 69940 w 99335"/>
              <a:gd name="connsiteY0" fmla="*/ 203739 h 203738"/>
              <a:gd name="connsiteX1" fmla="*/ 22300 w 99335"/>
              <a:gd name="connsiteY1" fmla="*/ 157112 h 203738"/>
              <a:gd name="connsiteX2" fmla="*/ 22300 w 99335"/>
              <a:gd name="connsiteY2" fmla="*/ 79063 h 203738"/>
              <a:gd name="connsiteX3" fmla="*/ 0 w 99335"/>
              <a:gd name="connsiteY3" fmla="*/ 79063 h 203738"/>
              <a:gd name="connsiteX4" fmla="*/ 0 w 99335"/>
              <a:gd name="connsiteY4" fmla="*/ 43586 h 203738"/>
              <a:gd name="connsiteX5" fmla="*/ 11150 w 99335"/>
              <a:gd name="connsiteY5" fmla="*/ 43586 h 203738"/>
              <a:gd name="connsiteX6" fmla="*/ 27368 w 99335"/>
              <a:gd name="connsiteY6" fmla="*/ 26354 h 203738"/>
              <a:gd name="connsiteX7" fmla="*/ 27368 w 99335"/>
              <a:gd name="connsiteY7" fmla="*/ 0 h 203738"/>
              <a:gd name="connsiteX8" fmla="*/ 67913 w 99335"/>
              <a:gd name="connsiteY8" fmla="*/ 0 h 203738"/>
              <a:gd name="connsiteX9" fmla="*/ 67913 w 99335"/>
              <a:gd name="connsiteY9" fmla="*/ 43586 h 203738"/>
              <a:gd name="connsiteX10" fmla="*/ 99336 w 99335"/>
              <a:gd name="connsiteY10" fmla="*/ 43586 h 203738"/>
              <a:gd name="connsiteX11" fmla="*/ 99336 w 99335"/>
              <a:gd name="connsiteY11" fmla="*/ 79063 h 203738"/>
              <a:gd name="connsiteX12" fmla="*/ 67913 w 99335"/>
              <a:gd name="connsiteY12" fmla="*/ 79063 h 203738"/>
              <a:gd name="connsiteX13" fmla="*/ 67913 w 99335"/>
              <a:gd name="connsiteY13" fmla="*/ 168262 h 203738"/>
              <a:gd name="connsiteX14" fmla="*/ 97308 w 99335"/>
              <a:gd name="connsiteY14" fmla="*/ 168262 h 203738"/>
              <a:gd name="connsiteX15" fmla="*/ 97308 w 99335"/>
              <a:gd name="connsiteY15" fmla="*/ 203739 h 203738"/>
              <a:gd name="connsiteX16" fmla="*/ 69940 w 99335"/>
              <a:gd name="connsiteY16" fmla="*/ 203739 h 2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335" h="203738">
                <a:moveTo>
                  <a:pt x="69940" y="203739"/>
                </a:moveTo>
                <a:cubicBezTo>
                  <a:pt x="38518" y="203739"/>
                  <a:pt x="22300" y="187521"/>
                  <a:pt x="22300" y="157112"/>
                </a:cubicBezTo>
                <a:lnTo>
                  <a:pt x="22300" y="79063"/>
                </a:lnTo>
                <a:lnTo>
                  <a:pt x="0" y="79063"/>
                </a:lnTo>
                <a:lnTo>
                  <a:pt x="0" y="43586"/>
                </a:lnTo>
                <a:lnTo>
                  <a:pt x="11150" y="43586"/>
                </a:lnTo>
                <a:cubicBezTo>
                  <a:pt x="23314" y="43586"/>
                  <a:pt x="27368" y="37504"/>
                  <a:pt x="27368" y="26354"/>
                </a:cubicBezTo>
                <a:lnTo>
                  <a:pt x="27368" y="0"/>
                </a:lnTo>
                <a:lnTo>
                  <a:pt x="67913" y="0"/>
                </a:lnTo>
                <a:lnTo>
                  <a:pt x="67913" y="43586"/>
                </a:lnTo>
                <a:lnTo>
                  <a:pt x="99336" y="43586"/>
                </a:lnTo>
                <a:lnTo>
                  <a:pt x="99336" y="79063"/>
                </a:lnTo>
                <a:lnTo>
                  <a:pt x="67913" y="79063"/>
                </a:lnTo>
                <a:lnTo>
                  <a:pt x="67913" y="168262"/>
                </a:lnTo>
                <a:lnTo>
                  <a:pt x="97308" y="168262"/>
                </a:lnTo>
                <a:lnTo>
                  <a:pt x="97308" y="203739"/>
                </a:lnTo>
                <a:lnTo>
                  <a:pt x="69940" y="203739"/>
                </a:ln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5" name="Graphic 19">
            <a:extLst>
              <a:ext uri="{FF2B5EF4-FFF2-40B4-BE49-F238E27FC236}">
                <a16:creationId xmlns:a16="http://schemas.microsoft.com/office/drawing/2014/main" id="{82B92825-D65A-4BF7-ABAA-74369F0A9561}"/>
              </a:ext>
            </a:extLst>
          </p:cNvPr>
          <p:cNvSpPr/>
          <p:nvPr/>
        </p:nvSpPr>
        <p:spPr>
          <a:xfrm>
            <a:off x="6208547" y="6014831"/>
            <a:ext cx="155964" cy="216562"/>
          </a:xfrm>
          <a:custGeom>
            <a:avLst/>
            <a:gdLst>
              <a:gd name="connsiteX0" fmla="*/ 117580 w 159139"/>
              <a:gd name="connsiteY0" fmla="*/ 0 h 220970"/>
              <a:gd name="connsiteX1" fmla="*/ 159139 w 159139"/>
              <a:gd name="connsiteY1" fmla="*/ 0 h 220970"/>
              <a:gd name="connsiteX2" fmla="*/ 97308 w 159139"/>
              <a:gd name="connsiteY2" fmla="*/ 184480 h 220970"/>
              <a:gd name="connsiteX3" fmla="*/ 48654 w 159139"/>
              <a:gd name="connsiteY3" fmla="*/ 220970 h 220970"/>
              <a:gd name="connsiteX4" fmla="*/ 20273 w 159139"/>
              <a:gd name="connsiteY4" fmla="*/ 220970 h 220970"/>
              <a:gd name="connsiteX5" fmla="*/ 20273 w 159139"/>
              <a:gd name="connsiteY5" fmla="*/ 185494 h 220970"/>
              <a:gd name="connsiteX6" fmla="*/ 50681 w 159139"/>
              <a:gd name="connsiteY6" fmla="*/ 185494 h 220970"/>
              <a:gd name="connsiteX7" fmla="*/ 55749 w 159139"/>
              <a:gd name="connsiteY7" fmla="*/ 168262 h 220970"/>
              <a:gd name="connsiteX8" fmla="*/ 0 w 159139"/>
              <a:gd name="connsiteY8" fmla="*/ 0 h 220970"/>
              <a:gd name="connsiteX9" fmla="*/ 44600 w 159139"/>
              <a:gd name="connsiteY9" fmla="*/ 0 h 220970"/>
              <a:gd name="connsiteX10" fmla="*/ 67913 w 159139"/>
              <a:gd name="connsiteY10" fmla="*/ 75009 h 220970"/>
              <a:gd name="connsiteX11" fmla="*/ 79063 w 159139"/>
              <a:gd name="connsiteY11" fmla="*/ 121635 h 220970"/>
              <a:gd name="connsiteX12" fmla="*/ 81090 w 159139"/>
              <a:gd name="connsiteY12" fmla="*/ 121635 h 220970"/>
              <a:gd name="connsiteX13" fmla="*/ 93253 w 159139"/>
              <a:gd name="connsiteY13" fmla="*/ 75009 h 220970"/>
              <a:gd name="connsiteX14" fmla="*/ 117580 w 159139"/>
              <a:gd name="connsiteY14" fmla="*/ 0 h 22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139" h="220970">
                <a:moveTo>
                  <a:pt x="117580" y="0"/>
                </a:moveTo>
                <a:lnTo>
                  <a:pt x="159139" y="0"/>
                </a:lnTo>
                <a:lnTo>
                  <a:pt x="97308" y="184480"/>
                </a:lnTo>
                <a:cubicBezTo>
                  <a:pt x="89199" y="208807"/>
                  <a:pt x="76022" y="220970"/>
                  <a:pt x="48654" y="220970"/>
                </a:cubicBezTo>
                <a:lnTo>
                  <a:pt x="20273" y="220970"/>
                </a:lnTo>
                <a:lnTo>
                  <a:pt x="20273" y="185494"/>
                </a:lnTo>
                <a:lnTo>
                  <a:pt x="50681" y="185494"/>
                </a:lnTo>
                <a:lnTo>
                  <a:pt x="55749" y="168262"/>
                </a:lnTo>
                <a:lnTo>
                  <a:pt x="0" y="0"/>
                </a:lnTo>
                <a:lnTo>
                  <a:pt x="44600" y="0"/>
                </a:lnTo>
                <a:lnTo>
                  <a:pt x="67913" y="75009"/>
                </a:lnTo>
                <a:lnTo>
                  <a:pt x="79063" y="121635"/>
                </a:lnTo>
                <a:lnTo>
                  <a:pt x="81090" y="121635"/>
                </a:lnTo>
                <a:lnTo>
                  <a:pt x="93253" y="75009"/>
                </a:lnTo>
                <a:lnTo>
                  <a:pt x="117580" y="0"/>
                </a:ln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6" name="Graphic 19">
            <a:extLst>
              <a:ext uri="{FF2B5EF4-FFF2-40B4-BE49-F238E27FC236}">
                <a16:creationId xmlns:a16="http://schemas.microsoft.com/office/drawing/2014/main" id="{28373248-7438-4B8C-9399-D33884154C2A}"/>
              </a:ext>
            </a:extLst>
          </p:cNvPr>
          <p:cNvSpPr/>
          <p:nvPr/>
        </p:nvSpPr>
        <p:spPr>
          <a:xfrm>
            <a:off x="6448950" y="5964168"/>
            <a:ext cx="157951" cy="206628"/>
          </a:xfrm>
          <a:custGeom>
            <a:avLst/>
            <a:gdLst>
              <a:gd name="connsiteX0" fmla="*/ 161167 w 161166"/>
              <a:gd name="connsiteY0" fmla="*/ 210834 h 210834"/>
              <a:gd name="connsiteX1" fmla="*/ 0 w 161166"/>
              <a:gd name="connsiteY1" fmla="*/ 210834 h 210834"/>
              <a:gd name="connsiteX2" fmla="*/ 0 w 161166"/>
              <a:gd name="connsiteY2" fmla="*/ 170289 h 210834"/>
              <a:gd name="connsiteX3" fmla="*/ 104404 w 161166"/>
              <a:gd name="connsiteY3" fmla="*/ 40545 h 210834"/>
              <a:gd name="connsiteX4" fmla="*/ 5068 w 161166"/>
              <a:gd name="connsiteY4" fmla="*/ 40545 h 210834"/>
              <a:gd name="connsiteX5" fmla="*/ 5068 w 161166"/>
              <a:gd name="connsiteY5" fmla="*/ 0 h 210834"/>
              <a:gd name="connsiteX6" fmla="*/ 158126 w 161166"/>
              <a:gd name="connsiteY6" fmla="*/ 0 h 210834"/>
              <a:gd name="connsiteX7" fmla="*/ 158126 w 161166"/>
              <a:gd name="connsiteY7" fmla="*/ 40545 h 210834"/>
              <a:gd name="connsiteX8" fmla="*/ 53722 w 161166"/>
              <a:gd name="connsiteY8" fmla="*/ 170289 h 210834"/>
              <a:gd name="connsiteX9" fmla="*/ 161167 w 161166"/>
              <a:gd name="connsiteY9" fmla="*/ 170289 h 210834"/>
              <a:gd name="connsiteX10" fmla="*/ 161167 w 161166"/>
              <a:gd name="connsiteY10" fmla="*/ 210834 h 21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166" h="210834">
                <a:moveTo>
                  <a:pt x="161167" y="210834"/>
                </a:moveTo>
                <a:lnTo>
                  <a:pt x="0" y="210834"/>
                </a:lnTo>
                <a:lnTo>
                  <a:pt x="0" y="170289"/>
                </a:lnTo>
                <a:lnTo>
                  <a:pt x="104404" y="40545"/>
                </a:lnTo>
                <a:lnTo>
                  <a:pt x="5068" y="40545"/>
                </a:lnTo>
                <a:lnTo>
                  <a:pt x="5068" y="0"/>
                </a:lnTo>
                <a:lnTo>
                  <a:pt x="158126" y="0"/>
                </a:lnTo>
                <a:lnTo>
                  <a:pt x="158126" y="40545"/>
                </a:lnTo>
                <a:lnTo>
                  <a:pt x="53722" y="170289"/>
                </a:lnTo>
                <a:lnTo>
                  <a:pt x="161167" y="170289"/>
                </a:lnTo>
                <a:lnTo>
                  <a:pt x="161167" y="210834"/>
                </a:ln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7" name="Graphic 19">
            <a:extLst>
              <a:ext uri="{FF2B5EF4-FFF2-40B4-BE49-F238E27FC236}">
                <a16:creationId xmlns:a16="http://schemas.microsoft.com/office/drawing/2014/main" id="{7B191CAE-E3D2-4C21-854F-C68475A38968}"/>
              </a:ext>
            </a:extLst>
          </p:cNvPr>
          <p:cNvSpPr/>
          <p:nvPr/>
        </p:nvSpPr>
        <p:spPr>
          <a:xfrm>
            <a:off x="6627764" y="6010858"/>
            <a:ext cx="147023" cy="162941"/>
          </a:xfrm>
          <a:custGeom>
            <a:avLst/>
            <a:gdLst>
              <a:gd name="connsiteX0" fmla="*/ 0 w 150016"/>
              <a:gd name="connsiteY0" fmla="*/ 83117 h 166257"/>
              <a:gd name="connsiteX1" fmla="*/ 75008 w 150016"/>
              <a:gd name="connsiteY1" fmla="*/ 0 h 166257"/>
              <a:gd name="connsiteX2" fmla="*/ 150017 w 150016"/>
              <a:gd name="connsiteY2" fmla="*/ 83117 h 166257"/>
              <a:gd name="connsiteX3" fmla="*/ 75008 w 150016"/>
              <a:gd name="connsiteY3" fmla="*/ 166235 h 166257"/>
              <a:gd name="connsiteX4" fmla="*/ 0 w 150016"/>
              <a:gd name="connsiteY4" fmla="*/ 83117 h 166257"/>
              <a:gd name="connsiteX5" fmla="*/ 102376 w 150016"/>
              <a:gd name="connsiteY5" fmla="*/ 100349 h 166257"/>
              <a:gd name="connsiteX6" fmla="*/ 102376 w 150016"/>
              <a:gd name="connsiteY6" fmla="*/ 67913 h 166257"/>
              <a:gd name="connsiteX7" fmla="*/ 73995 w 150016"/>
              <a:gd name="connsiteY7" fmla="*/ 36491 h 166257"/>
              <a:gd name="connsiteX8" fmla="*/ 45613 w 150016"/>
              <a:gd name="connsiteY8" fmla="*/ 67913 h 166257"/>
              <a:gd name="connsiteX9" fmla="*/ 45613 w 150016"/>
              <a:gd name="connsiteY9" fmla="*/ 100349 h 166257"/>
              <a:gd name="connsiteX10" fmla="*/ 73995 w 150016"/>
              <a:gd name="connsiteY10" fmla="*/ 131772 h 166257"/>
              <a:gd name="connsiteX11" fmla="*/ 102376 w 150016"/>
              <a:gd name="connsiteY11" fmla="*/ 100349 h 16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16" h="166257">
                <a:moveTo>
                  <a:pt x="0" y="83117"/>
                </a:moveTo>
                <a:cubicBezTo>
                  <a:pt x="0" y="31422"/>
                  <a:pt x="28382" y="0"/>
                  <a:pt x="75008" y="0"/>
                </a:cubicBezTo>
                <a:cubicBezTo>
                  <a:pt x="121635" y="0"/>
                  <a:pt x="150017" y="31422"/>
                  <a:pt x="150017" y="83117"/>
                </a:cubicBezTo>
                <a:cubicBezTo>
                  <a:pt x="150017" y="134813"/>
                  <a:pt x="121635" y="166235"/>
                  <a:pt x="75008" y="166235"/>
                </a:cubicBezTo>
                <a:cubicBezTo>
                  <a:pt x="27368" y="167249"/>
                  <a:pt x="0" y="134813"/>
                  <a:pt x="0" y="83117"/>
                </a:cubicBezTo>
                <a:close/>
                <a:moveTo>
                  <a:pt x="102376" y="100349"/>
                </a:moveTo>
                <a:lnTo>
                  <a:pt x="102376" y="67913"/>
                </a:lnTo>
                <a:cubicBezTo>
                  <a:pt x="102376" y="47641"/>
                  <a:pt x="92240" y="36491"/>
                  <a:pt x="73995" y="36491"/>
                </a:cubicBezTo>
                <a:cubicBezTo>
                  <a:pt x="56763" y="36491"/>
                  <a:pt x="45613" y="47641"/>
                  <a:pt x="45613" y="67913"/>
                </a:cubicBezTo>
                <a:lnTo>
                  <a:pt x="45613" y="100349"/>
                </a:lnTo>
                <a:cubicBezTo>
                  <a:pt x="45613" y="120621"/>
                  <a:pt x="55749" y="131772"/>
                  <a:pt x="73995" y="131772"/>
                </a:cubicBezTo>
                <a:cubicBezTo>
                  <a:pt x="92240" y="131772"/>
                  <a:pt x="102376" y="119608"/>
                  <a:pt x="102376" y="100349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8" name="Graphic 19">
            <a:extLst>
              <a:ext uri="{FF2B5EF4-FFF2-40B4-BE49-F238E27FC236}">
                <a16:creationId xmlns:a16="http://schemas.microsoft.com/office/drawing/2014/main" id="{B82E76BE-8911-4C45-9F29-BE741E987FCB}"/>
              </a:ext>
            </a:extLst>
          </p:cNvPr>
          <p:cNvSpPr/>
          <p:nvPr/>
        </p:nvSpPr>
        <p:spPr>
          <a:xfrm>
            <a:off x="6805584" y="6010858"/>
            <a:ext cx="138083" cy="159938"/>
          </a:xfrm>
          <a:custGeom>
            <a:avLst/>
            <a:gdLst>
              <a:gd name="connsiteX0" fmla="*/ 0 w 140894"/>
              <a:gd name="connsiteY0" fmla="*/ 163194 h 163193"/>
              <a:gd name="connsiteX1" fmla="*/ 0 w 140894"/>
              <a:gd name="connsiteY1" fmla="*/ 3041 h 163193"/>
              <a:gd name="connsiteX2" fmla="*/ 44600 w 140894"/>
              <a:gd name="connsiteY2" fmla="*/ 3041 h 163193"/>
              <a:gd name="connsiteX3" fmla="*/ 44600 w 140894"/>
              <a:gd name="connsiteY3" fmla="*/ 30409 h 163193"/>
              <a:gd name="connsiteX4" fmla="*/ 46627 w 140894"/>
              <a:gd name="connsiteY4" fmla="*/ 30409 h 163193"/>
              <a:gd name="connsiteX5" fmla="*/ 91226 w 140894"/>
              <a:gd name="connsiteY5" fmla="*/ 0 h 163193"/>
              <a:gd name="connsiteX6" fmla="*/ 140894 w 140894"/>
              <a:gd name="connsiteY6" fmla="*/ 62845 h 163193"/>
              <a:gd name="connsiteX7" fmla="*/ 140894 w 140894"/>
              <a:gd name="connsiteY7" fmla="*/ 163194 h 163193"/>
              <a:gd name="connsiteX8" fmla="*/ 96295 w 140894"/>
              <a:gd name="connsiteY8" fmla="*/ 163194 h 163193"/>
              <a:gd name="connsiteX9" fmla="*/ 96295 w 140894"/>
              <a:gd name="connsiteY9" fmla="*/ 66899 h 163193"/>
              <a:gd name="connsiteX10" fmla="*/ 73995 w 140894"/>
              <a:gd name="connsiteY10" fmla="*/ 36491 h 163193"/>
              <a:gd name="connsiteX11" fmla="*/ 45613 w 140894"/>
              <a:gd name="connsiteY11" fmla="*/ 59804 h 163193"/>
              <a:gd name="connsiteX12" fmla="*/ 45613 w 140894"/>
              <a:gd name="connsiteY12" fmla="*/ 163194 h 163193"/>
              <a:gd name="connsiteX13" fmla="*/ 0 w 140894"/>
              <a:gd name="connsiteY13" fmla="*/ 163194 h 16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894" h="163193">
                <a:moveTo>
                  <a:pt x="0" y="163194"/>
                </a:moveTo>
                <a:lnTo>
                  <a:pt x="0" y="3041"/>
                </a:lnTo>
                <a:lnTo>
                  <a:pt x="44600" y="3041"/>
                </a:lnTo>
                <a:lnTo>
                  <a:pt x="44600" y="30409"/>
                </a:lnTo>
                <a:lnTo>
                  <a:pt x="46627" y="30409"/>
                </a:lnTo>
                <a:cubicBezTo>
                  <a:pt x="52709" y="14191"/>
                  <a:pt x="65886" y="0"/>
                  <a:pt x="91226" y="0"/>
                </a:cubicBezTo>
                <a:cubicBezTo>
                  <a:pt x="123663" y="0"/>
                  <a:pt x="140894" y="23314"/>
                  <a:pt x="140894" y="62845"/>
                </a:cubicBezTo>
                <a:lnTo>
                  <a:pt x="140894" y="163194"/>
                </a:lnTo>
                <a:lnTo>
                  <a:pt x="96295" y="163194"/>
                </a:lnTo>
                <a:lnTo>
                  <a:pt x="96295" y="66899"/>
                </a:lnTo>
                <a:cubicBezTo>
                  <a:pt x="96295" y="46627"/>
                  <a:pt x="90213" y="36491"/>
                  <a:pt x="73995" y="36491"/>
                </a:cubicBezTo>
                <a:cubicBezTo>
                  <a:pt x="59804" y="36491"/>
                  <a:pt x="45613" y="44600"/>
                  <a:pt x="45613" y="59804"/>
                </a:cubicBezTo>
                <a:lnTo>
                  <a:pt x="45613" y="163194"/>
                </a:lnTo>
                <a:lnTo>
                  <a:pt x="0" y="163194"/>
                </a:ln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9" name="Graphic 19">
            <a:extLst>
              <a:ext uri="{FF2B5EF4-FFF2-40B4-BE49-F238E27FC236}">
                <a16:creationId xmlns:a16="http://schemas.microsoft.com/office/drawing/2014/main" id="{A2141BAD-C2AF-4E01-8082-5DAE15C3BE72}"/>
              </a:ext>
            </a:extLst>
          </p:cNvPr>
          <p:cNvSpPr/>
          <p:nvPr/>
        </p:nvSpPr>
        <p:spPr>
          <a:xfrm>
            <a:off x="6973470" y="6010858"/>
            <a:ext cx="146030" cy="162941"/>
          </a:xfrm>
          <a:custGeom>
            <a:avLst/>
            <a:gdLst>
              <a:gd name="connsiteX0" fmla="*/ 0 w 149002"/>
              <a:gd name="connsiteY0" fmla="*/ 83117 h 166257"/>
              <a:gd name="connsiteX1" fmla="*/ 75008 w 149002"/>
              <a:gd name="connsiteY1" fmla="*/ 0 h 166257"/>
              <a:gd name="connsiteX2" fmla="*/ 149003 w 149002"/>
              <a:gd name="connsiteY2" fmla="*/ 81090 h 166257"/>
              <a:gd name="connsiteX3" fmla="*/ 149003 w 149002"/>
              <a:gd name="connsiteY3" fmla="*/ 94267 h 166257"/>
              <a:gd name="connsiteX4" fmla="*/ 46627 w 149002"/>
              <a:gd name="connsiteY4" fmla="*/ 94267 h 166257"/>
              <a:gd name="connsiteX5" fmla="*/ 46627 w 149002"/>
              <a:gd name="connsiteY5" fmla="*/ 96295 h 166257"/>
              <a:gd name="connsiteX6" fmla="*/ 82103 w 149002"/>
              <a:gd name="connsiteY6" fmla="*/ 130758 h 166257"/>
              <a:gd name="connsiteX7" fmla="*/ 121635 w 149002"/>
              <a:gd name="connsiteY7" fmla="*/ 111499 h 166257"/>
              <a:gd name="connsiteX8" fmla="*/ 143935 w 149002"/>
              <a:gd name="connsiteY8" fmla="*/ 139881 h 166257"/>
              <a:gd name="connsiteX9" fmla="*/ 77035 w 149002"/>
              <a:gd name="connsiteY9" fmla="*/ 166235 h 166257"/>
              <a:gd name="connsiteX10" fmla="*/ 0 w 149002"/>
              <a:gd name="connsiteY10" fmla="*/ 83117 h 166257"/>
              <a:gd name="connsiteX11" fmla="*/ 46627 w 149002"/>
              <a:gd name="connsiteY11" fmla="*/ 65886 h 166257"/>
              <a:gd name="connsiteX12" fmla="*/ 46627 w 149002"/>
              <a:gd name="connsiteY12" fmla="*/ 67913 h 166257"/>
              <a:gd name="connsiteX13" fmla="*/ 102376 w 149002"/>
              <a:gd name="connsiteY13" fmla="*/ 67913 h 166257"/>
              <a:gd name="connsiteX14" fmla="*/ 102376 w 149002"/>
              <a:gd name="connsiteY14" fmla="*/ 64872 h 166257"/>
              <a:gd name="connsiteX15" fmla="*/ 76022 w 149002"/>
              <a:gd name="connsiteY15" fmla="*/ 32436 h 166257"/>
              <a:gd name="connsiteX16" fmla="*/ 46627 w 149002"/>
              <a:gd name="connsiteY16" fmla="*/ 65886 h 16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002" h="166257">
                <a:moveTo>
                  <a:pt x="0" y="83117"/>
                </a:moveTo>
                <a:cubicBezTo>
                  <a:pt x="0" y="32436"/>
                  <a:pt x="26354" y="0"/>
                  <a:pt x="75008" y="0"/>
                </a:cubicBezTo>
                <a:cubicBezTo>
                  <a:pt x="127717" y="0"/>
                  <a:pt x="149003" y="38518"/>
                  <a:pt x="149003" y="81090"/>
                </a:cubicBezTo>
                <a:lnTo>
                  <a:pt x="149003" y="94267"/>
                </a:lnTo>
                <a:lnTo>
                  <a:pt x="46627" y="94267"/>
                </a:lnTo>
                <a:lnTo>
                  <a:pt x="46627" y="96295"/>
                </a:lnTo>
                <a:cubicBezTo>
                  <a:pt x="46627" y="117581"/>
                  <a:pt x="57777" y="130758"/>
                  <a:pt x="82103" y="130758"/>
                </a:cubicBezTo>
                <a:cubicBezTo>
                  <a:pt x="101363" y="130758"/>
                  <a:pt x="111499" y="121635"/>
                  <a:pt x="121635" y="111499"/>
                </a:cubicBezTo>
                <a:lnTo>
                  <a:pt x="143935" y="139881"/>
                </a:lnTo>
                <a:cubicBezTo>
                  <a:pt x="129744" y="156098"/>
                  <a:pt x="106431" y="166235"/>
                  <a:pt x="77035" y="166235"/>
                </a:cubicBezTo>
                <a:cubicBezTo>
                  <a:pt x="27368" y="167249"/>
                  <a:pt x="0" y="134813"/>
                  <a:pt x="0" y="83117"/>
                </a:cubicBezTo>
                <a:close/>
                <a:moveTo>
                  <a:pt x="46627" y="65886"/>
                </a:moveTo>
                <a:lnTo>
                  <a:pt x="46627" y="67913"/>
                </a:lnTo>
                <a:lnTo>
                  <a:pt x="102376" y="67913"/>
                </a:lnTo>
                <a:lnTo>
                  <a:pt x="102376" y="64872"/>
                </a:lnTo>
                <a:cubicBezTo>
                  <a:pt x="102376" y="45613"/>
                  <a:pt x="93253" y="32436"/>
                  <a:pt x="76022" y="32436"/>
                </a:cubicBezTo>
                <a:cubicBezTo>
                  <a:pt x="57777" y="33450"/>
                  <a:pt x="46627" y="46627"/>
                  <a:pt x="46627" y="65886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0" name="Graphic 19">
            <a:extLst>
              <a:ext uri="{FF2B5EF4-FFF2-40B4-BE49-F238E27FC236}">
                <a16:creationId xmlns:a16="http://schemas.microsoft.com/office/drawing/2014/main" id="{2EC407AE-8202-439C-8062-1EAE017C9A27}"/>
              </a:ext>
            </a:extLst>
          </p:cNvPr>
          <p:cNvSpPr/>
          <p:nvPr/>
        </p:nvSpPr>
        <p:spPr>
          <a:xfrm>
            <a:off x="7130428" y="5946286"/>
            <a:ext cx="130136" cy="90400"/>
          </a:xfrm>
          <a:custGeom>
            <a:avLst/>
            <a:gdLst>
              <a:gd name="connsiteX0" fmla="*/ 60818 w 132785"/>
              <a:gd name="connsiteY0" fmla="*/ 23314 h 92240"/>
              <a:gd name="connsiteX1" fmla="*/ 60818 w 132785"/>
              <a:gd name="connsiteY1" fmla="*/ 29395 h 92240"/>
              <a:gd name="connsiteX2" fmla="*/ 27368 w 132785"/>
              <a:gd name="connsiteY2" fmla="*/ 92240 h 92240"/>
              <a:gd name="connsiteX3" fmla="*/ 0 w 132785"/>
              <a:gd name="connsiteY3" fmla="*/ 92240 h 92240"/>
              <a:gd name="connsiteX4" fmla="*/ 28381 w 132785"/>
              <a:gd name="connsiteY4" fmla="*/ 52709 h 92240"/>
              <a:gd name="connsiteX5" fmla="*/ 9123 w 132785"/>
              <a:gd name="connsiteY5" fmla="*/ 30409 h 92240"/>
              <a:gd name="connsiteX6" fmla="*/ 9123 w 132785"/>
              <a:gd name="connsiteY6" fmla="*/ 22300 h 92240"/>
              <a:gd name="connsiteX7" fmla="*/ 35477 w 132785"/>
              <a:gd name="connsiteY7" fmla="*/ 0 h 92240"/>
              <a:gd name="connsiteX8" fmla="*/ 60818 w 132785"/>
              <a:gd name="connsiteY8" fmla="*/ 23314 h 92240"/>
              <a:gd name="connsiteX9" fmla="*/ 132785 w 132785"/>
              <a:gd name="connsiteY9" fmla="*/ 23314 h 92240"/>
              <a:gd name="connsiteX10" fmla="*/ 132785 w 132785"/>
              <a:gd name="connsiteY10" fmla="*/ 29395 h 92240"/>
              <a:gd name="connsiteX11" fmla="*/ 99335 w 132785"/>
              <a:gd name="connsiteY11" fmla="*/ 92240 h 92240"/>
              <a:gd name="connsiteX12" fmla="*/ 70954 w 132785"/>
              <a:gd name="connsiteY12" fmla="*/ 92240 h 92240"/>
              <a:gd name="connsiteX13" fmla="*/ 99335 w 132785"/>
              <a:gd name="connsiteY13" fmla="*/ 52709 h 92240"/>
              <a:gd name="connsiteX14" fmla="*/ 80076 w 132785"/>
              <a:gd name="connsiteY14" fmla="*/ 30409 h 92240"/>
              <a:gd name="connsiteX15" fmla="*/ 80076 w 132785"/>
              <a:gd name="connsiteY15" fmla="*/ 22300 h 92240"/>
              <a:gd name="connsiteX16" fmla="*/ 106431 w 132785"/>
              <a:gd name="connsiteY16" fmla="*/ 0 h 92240"/>
              <a:gd name="connsiteX17" fmla="*/ 132785 w 132785"/>
              <a:gd name="connsiteY17" fmla="*/ 23314 h 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785" h="92240">
                <a:moveTo>
                  <a:pt x="60818" y="23314"/>
                </a:moveTo>
                <a:lnTo>
                  <a:pt x="60818" y="29395"/>
                </a:lnTo>
                <a:cubicBezTo>
                  <a:pt x="60818" y="52709"/>
                  <a:pt x="46627" y="78049"/>
                  <a:pt x="27368" y="92240"/>
                </a:cubicBezTo>
                <a:lnTo>
                  <a:pt x="0" y="92240"/>
                </a:lnTo>
                <a:cubicBezTo>
                  <a:pt x="13177" y="80076"/>
                  <a:pt x="23313" y="67913"/>
                  <a:pt x="28381" y="52709"/>
                </a:cubicBezTo>
                <a:cubicBezTo>
                  <a:pt x="15204" y="50681"/>
                  <a:pt x="9123" y="41559"/>
                  <a:pt x="9123" y="30409"/>
                </a:cubicBezTo>
                <a:lnTo>
                  <a:pt x="9123" y="22300"/>
                </a:lnTo>
                <a:cubicBezTo>
                  <a:pt x="9123" y="10136"/>
                  <a:pt x="17232" y="0"/>
                  <a:pt x="35477" y="0"/>
                </a:cubicBezTo>
                <a:cubicBezTo>
                  <a:pt x="53722" y="0"/>
                  <a:pt x="60818" y="11150"/>
                  <a:pt x="60818" y="23314"/>
                </a:cubicBezTo>
                <a:close/>
                <a:moveTo>
                  <a:pt x="132785" y="23314"/>
                </a:moveTo>
                <a:lnTo>
                  <a:pt x="132785" y="29395"/>
                </a:lnTo>
                <a:cubicBezTo>
                  <a:pt x="132785" y="52709"/>
                  <a:pt x="118594" y="78049"/>
                  <a:pt x="99335" y="92240"/>
                </a:cubicBezTo>
                <a:lnTo>
                  <a:pt x="70954" y="92240"/>
                </a:lnTo>
                <a:cubicBezTo>
                  <a:pt x="84131" y="80076"/>
                  <a:pt x="94267" y="67913"/>
                  <a:pt x="99335" y="52709"/>
                </a:cubicBezTo>
                <a:cubicBezTo>
                  <a:pt x="86158" y="50681"/>
                  <a:pt x="80076" y="41559"/>
                  <a:pt x="80076" y="30409"/>
                </a:cubicBezTo>
                <a:lnTo>
                  <a:pt x="80076" y="22300"/>
                </a:lnTo>
                <a:cubicBezTo>
                  <a:pt x="80076" y="10136"/>
                  <a:pt x="88186" y="0"/>
                  <a:pt x="106431" y="0"/>
                </a:cubicBezTo>
                <a:cubicBezTo>
                  <a:pt x="124676" y="0"/>
                  <a:pt x="132785" y="11150"/>
                  <a:pt x="132785" y="23314"/>
                </a:cubicBezTo>
                <a:close/>
              </a:path>
            </a:pathLst>
          </a:custGeom>
          <a:solidFill>
            <a:srgbClr val="A7DE80"/>
          </a:solidFill>
          <a:ln w="10133" cap="flat">
            <a:noFill/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9DF4B7A-32CE-41EE-8537-A85A6DDB1E11}"/>
              </a:ext>
            </a:extLst>
          </p:cNvPr>
          <p:cNvSpPr/>
          <p:nvPr/>
        </p:nvSpPr>
        <p:spPr>
          <a:xfrm>
            <a:off x="2172236" y="921912"/>
            <a:ext cx="826394" cy="49905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AD33C674-D686-41CA-820A-4CEDF61FD6B7}"/>
              </a:ext>
            </a:extLst>
          </p:cNvPr>
          <p:cNvSpPr/>
          <p:nvPr/>
        </p:nvSpPr>
        <p:spPr>
          <a:xfrm>
            <a:off x="2172236" y="5032420"/>
            <a:ext cx="7770253" cy="12664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0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 picture containing indoor, warehouse, station, subway&#10;&#10;Description automatically generated">
            <a:extLst>
              <a:ext uri="{FF2B5EF4-FFF2-40B4-BE49-F238E27FC236}">
                <a16:creationId xmlns:a16="http://schemas.microsoft.com/office/drawing/2014/main" id="{EA8017A6-F388-407D-B0C9-FC4A0D3D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919"/>
            <a:ext cx="12191998" cy="68541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F4AED1-B2F7-4BFC-A111-A6F6CFC52053}"/>
              </a:ext>
            </a:extLst>
          </p:cNvPr>
          <p:cNvSpPr/>
          <p:nvPr/>
        </p:nvSpPr>
        <p:spPr>
          <a:xfrm>
            <a:off x="2262307" y="1"/>
            <a:ext cx="9929692" cy="6858000"/>
          </a:xfrm>
          <a:prstGeom prst="rect">
            <a:avLst/>
          </a:prstGeom>
          <a:solidFill>
            <a:srgbClr val="F3925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44F8A4-F287-463C-9616-1C08DD53841E}"/>
              </a:ext>
            </a:extLst>
          </p:cNvPr>
          <p:cNvGrpSpPr/>
          <p:nvPr/>
        </p:nvGrpSpPr>
        <p:grpSpPr>
          <a:xfrm>
            <a:off x="2999497" y="410392"/>
            <a:ext cx="8214603" cy="5438932"/>
            <a:chOff x="2999497" y="410392"/>
            <a:chExt cx="8214603" cy="54389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EB9486-4F5E-4D15-AB8F-ABE8DE75D4C4}"/>
                </a:ext>
              </a:extLst>
            </p:cNvPr>
            <p:cNvSpPr txBox="1"/>
            <p:nvPr/>
          </p:nvSpPr>
          <p:spPr>
            <a:xfrm>
              <a:off x="6748341" y="4741328"/>
              <a:ext cx="3066831" cy="1107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Enabling Industrial "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</a:rPr>
                <a:t>Cobots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“ (Robots without cages!) </a:t>
              </a:r>
              <a:endParaRPr lang="en-US" sz="2400" b="1" dirty="0">
                <a:solidFill>
                  <a:schemeClr val="bg1"/>
                </a:solidFill>
                <a:latin typeface="+mj-lt"/>
                <a:cs typeface="Calibri"/>
              </a:endParaRPr>
            </a:p>
          </p:txBody>
        </p:sp>
        <p:pic>
          <p:nvPicPr>
            <p:cNvPr id="7" name="Picture 3" descr="A picture containing person, person&#10;&#10;Description automatically generated">
              <a:extLst>
                <a:ext uri="{FF2B5EF4-FFF2-40B4-BE49-F238E27FC236}">
                  <a16:creationId xmlns:a16="http://schemas.microsoft.com/office/drawing/2014/main" id="{05FDD748-4BE0-4897-8610-CE8EACC8B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92" r="12296"/>
            <a:stretch/>
          </p:blipFill>
          <p:spPr>
            <a:xfrm>
              <a:off x="6748341" y="1323212"/>
              <a:ext cx="4465759" cy="3041565"/>
            </a:xfrm>
            <a:prstGeom prst="rect">
              <a:avLst/>
            </a:prstGeom>
            <a:ln>
              <a:noFill/>
            </a:ln>
            <a:effectLst>
              <a:outerShdw blurRad="508000" dist="190500" dir="5400000" algn="tl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8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4C3060A5-33BF-4A8F-A685-45C29D23B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847"/>
            <a:stretch/>
          </p:blipFill>
          <p:spPr>
            <a:xfrm>
              <a:off x="2999497" y="410392"/>
              <a:ext cx="3189988" cy="3954385"/>
            </a:xfrm>
            <a:prstGeom prst="rect">
              <a:avLst/>
            </a:prstGeom>
            <a:ln>
              <a:noFill/>
            </a:ln>
            <a:effectLst>
              <a:outerShdw blurRad="508000" dist="190500" dir="5400000" algn="tl" rotWithShape="0">
                <a:srgbClr val="000000">
                  <a:alpha val="60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C61BD0-05CB-4095-9934-6E4AC017CED0}"/>
                </a:ext>
              </a:extLst>
            </p:cNvPr>
            <p:cNvSpPr txBox="1"/>
            <p:nvPr/>
          </p:nvSpPr>
          <p:spPr>
            <a:xfrm>
              <a:off x="2999497" y="4741328"/>
              <a:ext cx="2790826" cy="11079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  <a:ea typeface="+mn-lt"/>
                  <a:cs typeface="+mn-lt"/>
                </a:rPr>
                <a:t>Combining IIoT Sensors with computer vision 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FF37910-4231-4538-8F66-3B0F2A3663F2}"/>
              </a:ext>
            </a:extLst>
          </p:cNvPr>
          <p:cNvSpPr/>
          <p:nvPr/>
        </p:nvSpPr>
        <p:spPr>
          <a:xfrm rot="10800000" flipV="1">
            <a:off x="-1" y="-2"/>
            <a:ext cx="2262307" cy="68580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2FBED1-BE13-4214-9C34-3F0BEA6C0C56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D809715E-6A67-48F3-83BE-E603A256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D2114A0F-E0C0-40F4-9F6A-266341265C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4FDFDAB2-2C39-4521-AF14-081E9555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C1D39EFB-FD81-46C3-91D6-EF03F768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06609F33-B871-487E-9E7C-F7CA4C82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40965870-DABD-43CE-96C9-5CA20AD97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2C4205-034C-4733-98C3-973D2CB63D46}"/>
              </a:ext>
            </a:extLst>
          </p:cNvPr>
          <p:cNvSpPr txBox="1"/>
          <p:nvPr/>
        </p:nvSpPr>
        <p:spPr>
          <a:xfrm>
            <a:off x="152401" y="766024"/>
            <a:ext cx="1839189" cy="2662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IBM Plex Sans Light"/>
                <a:cs typeface="Calibri Light"/>
              </a:rPr>
              <a:t>How is "smart" technology in machine safeguarding protecting workers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5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F594F9-4BDA-4A0E-8654-0F9D06DC5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4" t="15751" r="5621" b="12617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4302E7-3776-4AD1-AD7A-DB07D40415AF}"/>
              </a:ext>
            </a:extLst>
          </p:cNvPr>
          <p:cNvSpPr/>
          <p:nvPr/>
        </p:nvSpPr>
        <p:spPr>
          <a:xfrm>
            <a:off x="0" y="0"/>
            <a:ext cx="2262307" cy="6857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9F873-20DF-4AE3-9391-4F7AC0229C57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5D8A30C1-041A-4B76-AFCF-540CEF941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CE1A4AD0-47E0-4DF3-82C7-8B6913411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49D38211-941E-49F2-9922-B4FDF0D7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7B0DF4B5-067E-4473-A839-C2A85FF2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58CF3D3D-A48F-43F7-86D5-E5CEC043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31762CB4-1618-4234-A04A-74CFDCF0E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602DFF-81BE-4DA9-A8AB-946B471038F3}"/>
              </a:ext>
            </a:extLst>
          </p:cNvPr>
          <p:cNvSpPr txBox="1"/>
          <p:nvPr/>
        </p:nvSpPr>
        <p:spPr>
          <a:xfrm>
            <a:off x="152401" y="766024"/>
            <a:ext cx="1600199" cy="2796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Entry Points to Production</a:t>
            </a:r>
            <a:endParaRPr lang="en-GB" sz="2400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A6A8092D-B805-46F5-8BB0-1418211B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993" y="231087"/>
            <a:ext cx="7748153" cy="64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9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F594F9-4BDA-4A0E-8654-0F9D06DC5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4" t="15751" r="5621" b="12617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4302E7-3776-4AD1-AD7A-DB07D40415AF}"/>
              </a:ext>
            </a:extLst>
          </p:cNvPr>
          <p:cNvSpPr/>
          <p:nvPr/>
        </p:nvSpPr>
        <p:spPr>
          <a:xfrm>
            <a:off x="0" y="0"/>
            <a:ext cx="2262307" cy="6857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9F873-20DF-4AE3-9391-4F7AC0229C57}"/>
              </a:ext>
            </a:extLst>
          </p:cNvPr>
          <p:cNvGrpSpPr/>
          <p:nvPr/>
        </p:nvGrpSpPr>
        <p:grpSpPr>
          <a:xfrm>
            <a:off x="196623" y="152400"/>
            <a:ext cx="371928" cy="371927"/>
            <a:chOff x="4940301" y="1288350"/>
            <a:chExt cx="648903" cy="648902"/>
          </a:xfrm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5D8A30C1-041A-4B76-AFCF-540CEF941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4 w 4245"/>
                <a:gd name="T1" fmla="*/ 2014 h 4246"/>
                <a:gd name="T2" fmla="*/ 34 w 4245"/>
                <a:gd name="T3" fmla="*/ 1747 h 4246"/>
                <a:gd name="T4" fmla="*/ 96 w 4245"/>
                <a:gd name="T5" fmla="*/ 1491 h 4246"/>
                <a:gd name="T6" fmla="*/ 188 w 4245"/>
                <a:gd name="T7" fmla="*/ 1250 h 4246"/>
                <a:gd name="T8" fmla="*/ 308 w 4245"/>
                <a:gd name="T9" fmla="*/ 1023 h 4246"/>
                <a:gd name="T10" fmla="*/ 453 w 4245"/>
                <a:gd name="T11" fmla="*/ 813 h 4246"/>
                <a:gd name="T12" fmla="*/ 622 w 4245"/>
                <a:gd name="T13" fmla="*/ 622 h 4246"/>
                <a:gd name="T14" fmla="*/ 813 w 4245"/>
                <a:gd name="T15" fmla="*/ 453 h 4246"/>
                <a:gd name="T16" fmla="*/ 1023 w 4245"/>
                <a:gd name="T17" fmla="*/ 308 h 4246"/>
                <a:gd name="T18" fmla="*/ 1250 w 4245"/>
                <a:gd name="T19" fmla="*/ 188 h 4246"/>
                <a:gd name="T20" fmla="*/ 1491 w 4245"/>
                <a:gd name="T21" fmla="*/ 96 h 4246"/>
                <a:gd name="T22" fmla="*/ 1747 w 4245"/>
                <a:gd name="T23" fmla="*/ 34 h 4246"/>
                <a:gd name="T24" fmla="*/ 2014 w 4245"/>
                <a:gd name="T25" fmla="*/ 4 h 4246"/>
                <a:gd name="T26" fmla="*/ 2178 w 4245"/>
                <a:gd name="T27" fmla="*/ 1 h 4246"/>
                <a:gd name="T28" fmla="*/ 2446 w 4245"/>
                <a:gd name="T29" fmla="*/ 25 h 4246"/>
                <a:gd name="T30" fmla="*/ 2704 w 4245"/>
                <a:gd name="T31" fmla="*/ 81 h 4246"/>
                <a:gd name="T32" fmla="*/ 2949 w 4245"/>
                <a:gd name="T33" fmla="*/ 167 h 4246"/>
                <a:gd name="T34" fmla="*/ 3179 w 4245"/>
                <a:gd name="T35" fmla="*/ 282 h 4246"/>
                <a:gd name="T36" fmla="*/ 3392 w 4245"/>
                <a:gd name="T37" fmla="*/ 422 h 4246"/>
                <a:gd name="T38" fmla="*/ 3587 w 4245"/>
                <a:gd name="T39" fmla="*/ 587 h 4246"/>
                <a:gd name="T40" fmla="*/ 3761 w 4245"/>
                <a:gd name="T41" fmla="*/ 773 h 4246"/>
                <a:gd name="T42" fmla="*/ 3910 w 4245"/>
                <a:gd name="T43" fmla="*/ 979 h 4246"/>
                <a:gd name="T44" fmla="*/ 4036 w 4245"/>
                <a:gd name="T45" fmla="*/ 1202 h 4246"/>
                <a:gd name="T46" fmla="*/ 4134 w 4245"/>
                <a:gd name="T47" fmla="*/ 1442 h 4246"/>
                <a:gd name="T48" fmla="*/ 4203 w 4245"/>
                <a:gd name="T49" fmla="*/ 1695 h 4246"/>
                <a:gd name="T50" fmla="*/ 4239 w 4245"/>
                <a:gd name="T51" fmla="*/ 1959 h 4246"/>
                <a:gd name="T52" fmla="*/ 4245 w 4245"/>
                <a:gd name="T53" fmla="*/ 2123 h 4246"/>
                <a:gd name="T54" fmla="*/ 4228 w 4245"/>
                <a:gd name="T55" fmla="*/ 2393 h 4246"/>
                <a:gd name="T56" fmla="*/ 4178 w 4245"/>
                <a:gd name="T57" fmla="*/ 2653 h 4246"/>
                <a:gd name="T58" fmla="*/ 4098 w 4245"/>
                <a:gd name="T59" fmla="*/ 2901 h 4246"/>
                <a:gd name="T60" fmla="*/ 3990 w 4245"/>
                <a:gd name="T61" fmla="*/ 3135 h 4246"/>
                <a:gd name="T62" fmla="*/ 3854 w 4245"/>
                <a:gd name="T63" fmla="*/ 3352 h 4246"/>
                <a:gd name="T64" fmla="*/ 3694 w 4245"/>
                <a:gd name="T65" fmla="*/ 3550 h 4246"/>
                <a:gd name="T66" fmla="*/ 3512 w 4245"/>
                <a:gd name="T67" fmla="*/ 3728 h 4246"/>
                <a:gd name="T68" fmla="*/ 3310 w 4245"/>
                <a:gd name="T69" fmla="*/ 3883 h 4246"/>
                <a:gd name="T70" fmla="*/ 3089 w 4245"/>
                <a:gd name="T71" fmla="*/ 4013 h 4246"/>
                <a:gd name="T72" fmla="*/ 2853 w 4245"/>
                <a:gd name="T73" fmla="*/ 4116 h 4246"/>
                <a:gd name="T74" fmla="*/ 2602 w 4245"/>
                <a:gd name="T75" fmla="*/ 4191 h 4246"/>
                <a:gd name="T76" fmla="*/ 2340 w 4245"/>
                <a:gd name="T77" fmla="*/ 4235 h 4246"/>
                <a:gd name="T78" fmla="*/ 2123 w 4245"/>
                <a:gd name="T79" fmla="*/ 4246 h 4246"/>
                <a:gd name="T80" fmla="*/ 1906 w 4245"/>
                <a:gd name="T81" fmla="*/ 4235 h 4246"/>
                <a:gd name="T82" fmla="*/ 1643 w 4245"/>
                <a:gd name="T83" fmla="*/ 4191 h 4246"/>
                <a:gd name="T84" fmla="*/ 1393 w 4245"/>
                <a:gd name="T85" fmla="*/ 4116 h 4246"/>
                <a:gd name="T86" fmla="*/ 1156 w 4245"/>
                <a:gd name="T87" fmla="*/ 4013 h 4246"/>
                <a:gd name="T88" fmla="*/ 936 w 4245"/>
                <a:gd name="T89" fmla="*/ 3883 h 4246"/>
                <a:gd name="T90" fmla="*/ 734 w 4245"/>
                <a:gd name="T91" fmla="*/ 3728 h 4246"/>
                <a:gd name="T92" fmla="*/ 552 w 4245"/>
                <a:gd name="T93" fmla="*/ 3550 h 4246"/>
                <a:gd name="T94" fmla="*/ 392 w 4245"/>
                <a:gd name="T95" fmla="*/ 3352 h 4246"/>
                <a:gd name="T96" fmla="*/ 256 w 4245"/>
                <a:gd name="T97" fmla="*/ 3135 h 4246"/>
                <a:gd name="T98" fmla="*/ 148 w 4245"/>
                <a:gd name="T99" fmla="*/ 2901 h 4246"/>
                <a:gd name="T100" fmla="*/ 68 w 4245"/>
                <a:gd name="T101" fmla="*/ 2653 h 4246"/>
                <a:gd name="T102" fmla="*/ 18 w 4245"/>
                <a:gd name="T103" fmla="*/ 2393 h 4246"/>
                <a:gd name="T104" fmla="*/ 0 w 4245"/>
                <a:gd name="T105" fmla="*/ 2123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0" y="2123"/>
                  </a:move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5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5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CE1A4AD0-47E0-4DF3-82C7-8B6913411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672 w 4592"/>
                <a:gd name="T1" fmla="*/ 207 h 4592"/>
                <a:gd name="T2" fmla="*/ 3122 w 4592"/>
                <a:gd name="T3" fmla="*/ 340 h 4592"/>
                <a:gd name="T4" fmla="*/ 3525 w 4592"/>
                <a:gd name="T5" fmla="*/ 565 h 4592"/>
                <a:gd name="T6" fmla="*/ 3867 w 4592"/>
                <a:gd name="T7" fmla="*/ 869 h 4592"/>
                <a:gd name="T8" fmla="*/ 4137 w 4592"/>
                <a:gd name="T9" fmla="*/ 1240 h 4592"/>
                <a:gd name="T10" fmla="*/ 4323 w 4592"/>
                <a:gd name="T11" fmla="*/ 1664 h 4592"/>
                <a:gd name="T12" fmla="*/ 4412 w 4592"/>
                <a:gd name="T13" fmla="*/ 2132 h 4592"/>
                <a:gd name="T14" fmla="*/ 4408 w 4592"/>
                <a:gd name="T15" fmla="*/ 2513 h 4592"/>
                <a:gd name="T16" fmla="*/ 4307 w 4592"/>
                <a:gd name="T17" fmla="*/ 2977 h 4592"/>
                <a:gd name="T18" fmla="*/ 4111 w 4592"/>
                <a:gd name="T19" fmla="*/ 3396 h 4592"/>
                <a:gd name="T20" fmla="*/ 3832 w 4592"/>
                <a:gd name="T21" fmla="*/ 3760 h 4592"/>
                <a:gd name="T22" fmla="*/ 3483 w 4592"/>
                <a:gd name="T23" fmla="*/ 4056 h 4592"/>
                <a:gd name="T24" fmla="*/ 3074 w 4592"/>
                <a:gd name="T25" fmla="*/ 4271 h 4592"/>
                <a:gd name="T26" fmla="*/ 2619 w 4592"/>
                <a:gd name="T27" fmla="*/ 4394 h 4592"/>
                <a:gd name="T28" fmla="*/ 2241 w 4592"/>
                <a:gd name="T29" fmla="*/ 4418 h 4592"/>
                <a:gd name="T30" fmla="*/ 1765 w 4592"/>
                <a:gd name="T31" fmla="*/ 4351 h 4592"/>
                <a:gd name="T32" fmla="*/ 1329 w 4592"/>
                <a:gd name="T33" fmla="*/ 4186 h 4592"/>
                <a:gd name="T34" fmla="*/ 946 w 4592"/>
                <a:gd name="T35" fmla="*/ 3934 h 4592"/>
                <a:gd name="T36" fmla="*/ 626 w 4592"/>
                <a:gd name="T37" fmla="*/ 3606 h 4592"/>
                <a:gd name="T38" fmla="*/ 383 w 4592"/>
                <a:gd name="T39" fmla="*/ 3217 h 4592"/>
                <a:gd name="T40" fmla="*/ 228 w 4592"/>
                <a:gd name="T41" fmla="*/ 2776 h 4592"/>
                <a:gd name="T42" fmla="*/ 173 w 4592"/>
                <a:gd name="T43" fmla="*/ 2296 h 4592"/>
                <a:gd name="T44" fmla="*/ 207 w 4592"/>
                <a:gd name="T45" fmla="*/ 1920 h 4592"/>
                <a:gd name="T46" fmla="*/ 340 w 4592"/>
                <a:gd name="T47" fmla="*/ 1470 h 4592"/>
                <a:gd name="T48" fmla="*/ 565 w 4592"/>
                <a:gd name="T49" fmla="*/ 1067 h 4592"/>
                <a:gd name="T50" fmla="*/ 869 w 4592"/>
                <a:gd name="T51" fmla="*/ 725 h 4592"/>
                <a:gd name="T52" fmla="*/ 1239 w 4592"/>
                <a:gd name="T53" fmla="*/ 455 h 4592"/>
                <a:gd name="T54" fmla="*/ 1664 w 4592"/>
                <a:gd name="T55" fmla="*/ 269 h 4592"/>
                <a:gd name="T56" fmla="*/ 2132 w 4592"/>
                <a:gd name="T57" fmla="*/ 180 h 4592"/>
                <a:gd name="T58" fmla="*/ 2119 w 4592"/>
                <a:gd name="T59" fmla="*/ 6 h 4592"/>
                <a:gd name="T60" fmla="*/ 1614 w 4592"/>
                <a:gd name="T61" fmla="*/ 104 h 4592"/>
                <a:gd name="T62" fmla="*/ 1154 w 4592"/>
                <a:gd name="T63" fmla="*/ 305 h 4592"/>
                <a:gd name="T64" fmla="*/ 754 w 4592"/>
                <a:gd name="T65" fmla="*/ 597 h 4592"/>
                <a:gd name="T66" fmla="*/ 424 w 4592"/>
                <a:gd name="T67" fmla="*/ 968 h 4592"/>
                <a:gd name="T68" fmla="*/ 181 w 4592"/>
                <a:gd name="T69" fmla="*/ 1403 h 4592"/>
                <a:gd name="T70" fmla="*/ 36 w 4592"/>
                <a:gd name="T71" fmla="*/ 1890 h 4592"/>
                <a:gd name="T72" fmla="*/ 1 w 4592"/>
                <a:gd name="T73" fmla="*/ 2355 h 4592"/>
                <a:gd name="T74" fmla="*/ 73 w 4592"/>
                <a:gd name="T75" fmla="*/ 2869 h 4592"/>
                <a:gd name="T76" fmla="*/ 252 w 4592"/>
                <a:gd name="T77" fmla="*/ 3340 h 4592"/>
                <a:gd name="T78" fmla="*/ 526 w 4592"/>
                <a:gd name="T79" fmla="*/ 3755 h 4592"/>
                <a:gd name="T80" fmla="*/ 880 w 4592"/>
                <a:gd name="T81" fmla="*/ 4102 h 4592"/>
                <a:gd name="T82" fmla="*/ 1302 w 4592"/>
                <a:gd name="T83" fmla="*/ 4365 h 4592"/>
                <a:gd name="T84" fmla="*/ 1778 w 4592"/>
                <a:gd name="T85" fmla="*/ 4533 h 4592"/>
                <a:gd name="T86" fmla="*/ 2296 w 4592"/>
                <a:gd name="T87" fmla="*/ 4592 h 4592"/>
                <a:gd name="T88" fmla="*/ 2758 w 4592"/>
                <a:gd name="T89" fmla="*/ 4545 h 4592"/>
                <a:gd name="T90" fmla="*/ 3240 w 4592"/>
                <a:gd name="T91" fmla="*/ 4389 h 4592"/>
                <a:gd name="T92" fmla="*/ 3668 w 4592"/>
                <a:gd name="T93" fmla="*/ 4135 h 4592"/>
                <a:gd name="T94" fmla="*/ 4031 w 4592"/>
                <a:gd name="T95" fmla="*/ 3798 h 4592"/>
                <a:gd name="T96" fmla="*/ 4314 w 4592"/>
                <a:gd name="T97" fmla="*/ 3389 h 4592"/>
                <a:gd name="T98" fmla="*/ 4504 w 4592"/>
                <a:gd name="T99" fmla="*/ 2923 h 4592"/>
                <a:gd name="T100" fmla="*/ 4589 w 4592"/>
                <a:gd name="T101" fmla="*/ 2414 h 4592"/>
                <a:gd name="T102" fmla="*/ 4565 w 4592"/>
                <a:gd name="T103" fmla="*/ 1947 h 4592"/>
                <a:gd name="T104" fmla="*/ 4432 w 4592"/>
                <a:gd name="T105" fmla="*/ 1455 h 4592"/>
                <a:gd name="T106" fmla="*/ 4199 w 4592"/>
                <a:gd name="T107" fmla="*/ 1014 h 4592"/>
                <a:gd name="T108" fmla="*/ 3879 w 4592"/>
                <a:gd name="T109" fmla="*/ 635 h 4592"/>
                <a:gd name="T110" fmla="*/ 3485 w 4592"/>
                <a:gd name="T111" fmla="*/ 333 h 4592"/>
                <a:gd name="T112" fmla="*/ 3031 w 4592"/>
                <a:gd name="T113" fmla="*/ 121 h 4592"/>
                <a:gd name="T114" fmla="*/ 2530 w 4592"/>
                <a:gd name="T115" fmla="*/ 12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2" h="4592">
                  <a:moveTo>
                    <a:pt x="2296" y="173"/>
                  </a:moveTo>
                  <a:lnTo>
                    <a:pt x="2296" y="173"/>
                  </a:lnTo>
                  <a:lnTo>
                    <a:pt x="2351" y="174"/>
                  </a:lnTo>
                  <a:lnTo>
                    <a:pt x="2405" y="177"/>
                  </a:lnTo>
                  <a:lnTo>
                    <a:pt x="2460" y="180"/>
                  </a:lnTo>
                  <a:lnTo>
                    <a:pt x="2513" y="184"/>
                  </a:lnTo>
                  <a:lnTo>
                    <a:pt x="2567" y="191"/>
                  </a:lnTo>
                  <a:lnTo>
                    <a:pt x="2619" y="198"/>
                  </a:lnTo>
                  <a:lnTo>
                    <a:pt x="2672" y="207"/>
                  </a:lnTo>
                  <a:lnTo>
                    <a:pt x="2724" y="216"/>
                  </a:lnTo>
                  <a:lnTo>
                    <a:pt x="2775" y="228"/>
                  </a:lnTo>
                  <a:lnTo>
                    <a:pt x="2827" y="240"/>
                  </a:lnTo>
                  <a:lnTo>
                    <a:pt x="2877" y="254"/>
                  </a:lnTo>
                  <a:lnTo>
                    <a:pt x="2927" y="269"/>
                  </a:lnTo>
                  <a:lnTo>
                    <a:pt x="2977" y="285"/>
                  </a:lnTo>
                  <a:lnTo>
                    <a:pt x="3026" y="302"/>
                  </a:lnTo>
                  <a:lnTo>
                    <a:pt x="3074" y="321"/>
                  </a:lnTo>
                  <a:lnTo>
                    <a:pt x="3122" y="340"/>
                  </a:lnTo>
                  <a:lnTo>
                    <a:pt x="3169" y="361"/>
                  </a:lnTo>
                  <a:lnTo>
                    <a:pt x="3216" y="383"/>
                  </a:lnTo>
                  <a:lnTo>
                    <a:pt x="3262" y="406"/>
                  </a:lnTo>
                  <a:lnTo>
                    <a:pt x="3307" y="429"/>
                  </a:lnTo>
                  <a:lnTo>
                    <a:pt x="3352" y="455"/>
                  </a:lnTo>
                  <a:lnTo>
                    <a:pt x="3396" y="481"/>
                  </a:lnTo>
                  <a:lnTo>
                    <a:pt x="3440" y="507"/>
                  </a:lnTo>
                  <a:lnTo>
                    <a:pt x="3483" y="536"/>
                  </a:lnTo>
                  <a:lnTo>
                    <a:pt x="3525" y="565"/>
                  </a:lnTo>
                  <a:lnTo>
                    <a:pt x="3565" y="595"/>
                  </a:lnTo>
                  <a:lnTo>
                    <a:pt x="3606" y="626"/>
                  </a:lnTo>
                  <a:lnTo>
                    <a:pt x="3646" y="658"/>
                  </a:lnTo>
                  <a:lnTo>
                    <a:pt x="3685" y="690"/>
                  </a:lnTo>
                  <a:lnTo>
                    <a:pt x="3723" y="725"/>
                  </a:lnTo>
                  <a:lnTo>
                    <a:pt x="3760" y="760"/>
                  </a:lnTo>
                  <a:lnTo>
                    <a:pt x="3797" y="795"/>
                  </a:lnTo>
                  <a:lnTo>
                    <a:pt x="3832" y="832"/>
                  </a:lnTo>
                  <a:lnTo>
                    <a:pt x="3867" y="869"/>
                  </a:lnTo>
                  <a:lnTo>
                    <a:pt x="3900" y="907"/>
                  </a:lnTo>
                  <a:lnTo>
                    <a:pt x="3934" y="946"/>
                  </a:lnTo>
                  <a:lnTo>
                    <a:pt x="3966" y="986"/>
                  </a:lnTo>
                  <a:lnTo>
                    <a:pt x="3997" y="1025"/>
                  </a:lnTo>
                  <a:lnTo>
                    <a:pt x="4027" y="1067"/>
                  </a:lnTo>
                  <a:lnTo>
                    <a:pt x="4056" y="1109"/>
                  </a:lnTo>
                  <a:lnTo>
                    <a:pt x="4083" y="1152"/>
                  </a:lnTo>
                  <a:lnTo>
                    <a:pt x="4111" y="1196"/>
                  </a:lnTo>
                  <a:lnTo>
                    <a:pt x="4137" y="1240"/>
                  </a:lnTo>
                  <a:lnTo>
                    <a:pt x="4163" y="1284"/>
                  </a:lnTo>
                  <a:lnTo>
                    <a:pt x="4186" y="1329"/>
                  </a:lnTo>
                  <a:lnTo>
                    <a:pt x="4209" y="1375"/>
                  </a:lnTo>
                  <a:lnTo>
                    <a:pt x="4231" y="1423"/>
                  </a:lnTo>
                  <a:lnTo>
                    <a:pt x="4251" y="1470"/>
                  </a:lnTo>
                  <a:lnTo>
                    <a:pt x="4271" y="1518"/>
                  </a:lnTo>
                  <a:lnTo>
                    <a:pt x="4290" y="1566"/>
                  </a:lnTo>
                  <a:lnTo>
                    <a:pt x="4307" y="1615"/>
                  </a:lnTo>
                  <a:lnTo>
                    <a:pt x="4323" y="1664"/>
                  </a:lnTo>
                  <a:lnTo>
                    <a:pt x="4338" y="1715"/>
                  </a:lnTo>
                  <a:lnTo>
                    <a:pt x="4351" y="1765"/>
                  </a:lnTo>
                  <a:lnTo>
                    <a:pt x="4364" y="1816"/>
                  </a:lnTo>
                  <a:lnTo>
                    <a:pt x="4376" y="1868"/>
                  </a:lnTo>
                  <a:lnTo>
                    <a:pt x="4385" y="1920"/>
                  </a:lnTo>
                  <a:lnTo>
                    <a:pt x="4394" y="1973"/>
                  </a:lnTo>
                  <a:lnTo>
                    <a:pt x="4401" y="2025"/>
                  </a:lnTo>
                  <a:lnTo>
                    <a:pt x="4408" y="2079"/>
                  </a:lnTo>
                  <a:lnTo>
                    <a:pt x="4412" y="2132"/>
                  </a:lnTo>
                  <a:lnTo>
                    <a:pt x="4415" y="2187"/>
                  </a:lnTo>
                  <a:lnTo>
                    <a:pt x="4417" y="2241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8" y="2296"/>
                  </a:lnTo>
                  <a:lnTo>
                    <a:pt x="4417" y="2351"/>
                  </a:lnTo>
                  <a:lnTo>
                    <a:pt x="4415" y="2405"/>
                  </a:lnTo>
                  <a:lnTo>
                    <a:pt x="4412" y="2459"/>
                  </a:lnTo>
                  <a:lnTo>
                    <a:pt x="4408" y="2513"/>
                  </a:lnTo>
                  <a:lnTo>
                    <a:pt x="4401" y="2566"/>
                  </a:lnTo>
                  <a:lnTo>
                    <a:pt x="4394" y="2619"/>
                  </a:lnTo>
                  <a:lnTo>
                    <a:pt x="4385" y="2672"/>
                  </a:lnTo>
                  <a:lnTo>
                    <a:pt x="4376" y="2723"/>
                  </a:lnTo>
                  <a:lnTo>
                    <a:pt x="4364" y="2776"/>
                  </a:lnTo>
                  <a:lnTo>
                    <a:pt x="4351" y="2826"/>
                  </a:lnTo>
                  <a:lnTo>
                    <a:pt x="4338" y="2877"/>
                  </a:lnTo>
                  <a:lnTo>
                    <a:pt x="4323" y="2928"/>
                  </a:lnTo>
                  <a:lnTo>
                    <a:pt x="4307" y="2977"/>
                  </a:lnTo>
                  <a:lnTo>
                    <a:pt x="4290" y="3026"/>
                  </a:lnTo>
                  <a:lnTo>
                    <a:pt x="4271" y="3074"/>
                  </a:lnTo>
                  <a:lnTo>
                    <a:pt x="4251" y="3122"/>
                  </a:lnTo>
                  <a:lnTo>
                    <a:pt x="4231" y="3169"/>
                  </a:lnTo>
                  <a:lnTo>
                    <a:pt x="4209" y="3217"/>
                  </a:lnTo>
                  <a:lnTo>
                    <a:pt x="4186" y="3263"/>
                  </a:lnTo>
                  <a:lnTo>
                    <a:pt x="4163" y="3308"/>
                  </a:lnTo>
                  <a:lnTo>
                    <a:pt x="4137" y="3352"/>
                  </a:lnTo>
                  <a:lnTo>
                    <a:pt x="4111" y="3396"/>
                  </a:lnTo>
                  <a:lnTo>
                    <a:pt x="4083" y="3440"/>
                  </a:lnTo>
                  <a:lnTo>
                    <a:pt x="4056" y="3483"/>
                  </a:lnTo>
                  <a:lnTo>
                    <a:pt x="4027" y="3525"/>
                  </a:lnTo>
                  <a:lnTo>
                    <a:pt x="3997" y="3565"/>
                  </a:lnTo>
                  <a:lnTo>
                    <a:pt x="3966" y="3606"/>
                  </a:lnTo>
                  <a:lnTo>
                    <a:pt x="3934" y="3646"/>
                  </a:lnTo>
                  <a:lnTo>
                    <a:pt x="3900" y="3685"/>
                  </a:lnTo>
                  <a:lnTo>
                    <a:pt x="3867" y="3723"/>
                  </a:lnTo>
                  <a:lnTo>
                    <a:pt x="3832" y="3760"/>
                  </a:lnTo>
                  <a:lnTo>
                    <a:pt x="3797" y="3797"/>
                  </a:lnTo>
                  <a:lnTo>
                    <a:pt x="3760" y="3832"/>
                  </a:lnTo>
                  <a:lnTo>
                    <a:pt x="3723" y="3867"/>
                  </a:lnTo>
                  <a:lnTo>
                    <a:pt x="3685" y="3901"/>
                  </a:lnTo>
                  <a:lnTo>
                    <a:pt x="3646" y="3934"/>
                  </a:lnTo>
                  <a:lnTo>
                    <a:pt x="3606" y="3966"/>
                  </a:lnTo>
                  <a:lnTo>
                    <a:pt x="3565" y="3997"/>
                  </a:lnTo>
                  <a:lnTo>
                    <a:pt x="3525" y="4027"/>
                  </a:lnTo>
                  <a:lnTo>
                    <a:pt x="3483" y="4056"/>
                  </a:lnTo>
                  <a:lnTo>
                    <a:pt x="3440" y="4084"/>
                  </a:lnTo>
                  <a:lnTo>
                    <a:pt x="3396" y="4111"/>
                  </a:lnTo>
                  <a:lnTo>
                    <a:pt x="3352" y="4137"/>
                  </a:lnTo>
                  <a:lnTo>
                    <a:pt x="3307" y="4162"/>
                  </a:lnTo>
                  <a:lnTo>
                    <a:pt x="3262" y="4186"/>
                  </a:lnTo>
                  <a:lnTo>
                    <a:pt x="3216" y="4209"/>
                  </a:lnTo>
                  <a:lnTo>
                    <a:pt x="3169" y="4231"/>
                  </a:lnTo>
                  <a:lnTo>
                    <a:pt x="3122" y="4252"/>
                  </a:lnTo>
                  <a:lnTo>
                    <a:pt x="3074" y="4271"/>
                  </a:lnTo>
                  <a:lnTo>
                    <a:pt x="3026" y="4289"/>
                  </a:lnTo>
                  <a:lnTo>
                    <a:pt x="2977" y="4307"/>
                  </a:lnTo>
                  <a:lnTo>
                    <a:pt x="2927" y="4323"/>
                  </a:lnTo>
                  <a:lnTo>
                    <a:pt x="2877" y="4338"/>
                  </a:lnTo>
                  <a:lnTo>
                    <a:pt x="2827" y="4351"/>
                  </a:lnTo>
                  <a:lnTo>
                    <a:pt x="2775" y="4364"/>
                  </a:lnTo>
                  <a:lnTo>
                    <a:pt x="2724" y="4375"/>
                  </a:lnTo>
                  <a:lnTo>
                    <a:pt x="2672" y="4385"/>
                  </a:lnTo>
                  <a:lnTo>
                    <a:pt x="2619" y="4394"/>
                  </a:lnTo>
                  <a:lnTo>
                    <a:pt x="2567" y="4401"/>
                  </a:lnTo>
                  <a:lnTo>
                    <a:pt x="2513" y="4407"/>
                  </a:lnTo>
                  <a:lnTo>
                    <a:pt x="2460" y="4412"/>
                  </a:lnTo>
                  <a:lnTo>
                    <a:pt x="2405" y="4415"/>
                  </a:lnTo>
                  <a:lnTo>
                    <a:pt x="2351" y="4418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96" y="4419"/>
                  </a:lnTo>
                  <a:lnTo>
                    <a:pt x="2241" y="4418"/>
                  </a:lnTo>
                  <a:lnTo>
                    <a:pt x="2187" y="4415"/>
                  </a:lnTo>
                  <a:lnTo>
                    <a:pt x="2132" y="4412"/>
                  </a:lnTo>
                  <a:lnTo>
                    <a:pt x="2079" y="4407"/>
                  </a:lnTo>
                  <a:lnTo>
                    <a:pt x="2025" y="4401"/>
                  </a:lnTo>
                  <a:lnTo>
                    <a:pt x="1973" y="4394"/>
                  </a:lnTo>
                  <a:lnTo>
                    <a:pt x="1920" y="4385"/>
                  </a:lnTo>
                  <a:lnTo>
                    <a:pt x="1868" y="4375"/>
                  </a:lnTo>
                  <a:lnTo>
                    <a:pt x="1816" y="4364"/>
                  </a:lnTo>
                  <a:lnTo>
                    <a:pt x="1765" y="4351"/>
                  </a:lnTo>
                  <a:lnTo>
                    <a:pt x="1715" y="4338"/>
                  </a:lnTo>
                  <a:lnTo>
                    <a:pt x="1664" y="4323"/>
                  </a:lnTo>
                  <a:lnTo>
                    <a:pt x="1615" y="4307"/>
                  </a:lnTo>
                  <a:lnTo>
                    <a:pt x="1566" y="4289"/>
                  </a:lnTo>
                  <a:lnTo>
                    <a:pt x="1518" y="4271"/>
                  </a:lnTo>
                  <a:lnTo>
                    <a:pt x="1470" y="4252"/>
                  </a:lnTo>
                  <a:lnTo>
                    <a:pt x="1423" y="4231"/>
                  </a:lnTo>
                  <a:lnTo>
                    <a:pt x="1375" y="4209"/>
                  </a:lnTo>
                  <a:lnTo>
                    <a:pt x="1329" y="4186"/>
                  </a:lnTo>
                  <a:lnTo>
                    <a:pt x="1284" y="4162"/>
                  </a:lnTo>
                  <a:lnTo>
                    <a:pt x="1239" y="4137"/>
                  </a:lnTo>
                  <a:lnTo>
                    <a:pt x="1196" y="4111"/>
                  </a:lnTo>
                  <a:lnTo>
                    <a:pt x="1152" y="4084"/>
                  </a:lnTo>
                  <a:lnTo>
                    <a:pt x="1109" y="4056"/>
                  </a:lnTo>
                  <a:lnTo>
                    <a:pt x="1067" y="4027"/>
                  </a:lnTo>
                  <a:lnTo>
                    <a:pt x="1026" y="3997"/>
                  </a:lnTo>
                  <a:lnTo>
                    <a:pt x="986" y="3966"/>
                  </a:lnTo>
                  <a:lnTo>
                    <a:pt x="946" y="3934"/>
                  </a:lnTo>
                  <a:lnTo>
                    <a:pt x="907" y="3901"/>
                  </a:lnTo>
                  <a:lnTo>
                    <a:pt x="869" y="3867"/>
                  </a:lnTo>
                  <a:lnTo>
                    <a:pt x="832" y="3832"/>
                  </a:lnTo>
                  <a:lnTo>
                    <a:pt x="795" y="3797"/>
                  </a:lnTo>
                  <a:lnTo>
                    <a:pt x="760" y="3760"/>
                  </a:lnTo>
                  <a:lnTo>
                    <a:pt x="725" y="3723"/>
                  </a:lnTo>
                  <a:lnTo>
                    <a:pt x="691" y="3685"/>
                  </a:lnTo>
                  <a:lnTo>
                    <a:pt x="658" y="3646"/>
                  </a:lnTo>
                  <a:lnTo>
                    <a:pt x="626" y="3606"/>
                  </a:lnTo>
                  <a:lnTo>
                    <a:pt x="595" y="3565"/>
                  </a:lnTo>
                  <a:lnTo>
                    <a:pt x="565" y="3525"/>
                  </a:lnTo>
                  <a:lnTo>
                    <a:pt x="536" y="3483"/>
                  </a:lnTo>
                  <a:lnTo>
                    <a:pt x="507" y="3440"/>
                  </a:lnTo>
                  <a:lnTo>
                    <a:pt x="481" y="3396"/>
                  </a:lnTo>
                  <a:lnTo>
                    <a:pt x="455" y="3352"/>
                  </a:lnTo>
                  <a:lnTo>
                    <a:pt x="429" y="3308"/>
                  </a:lnTo>
                  <a:lnTo>
                    <a:pt x="406" y="3263"/>
                  </a:lnTo>
                  <a:lnTo>
                    <a:pt x="383" y="3217"/>
                  </a:lnTo>
                  <a:lnTo>
                    <a:pt x="361" y="3169"/>
                  </a:lnTo>
                  <a:lnTo>
                    <a:pt x="340" y="3122"/>
                  </a:lnTo>
                  <a:lnTo>
                    <a:pt x="321" y="3074"/>
                  </a:lnTo>
                  <a:lnTo>
                    <a:pt x="302" y="3026"/>
                  </a:lnTo>
                  <a:lnTo>
                    <a:pt x="285" y="2977"/>
                  </a:lnTo>
                  <a:lnTo>
                    <a:pt x="269" y="2928"/>
                  </a:lnTo>
                  <a:lnTo>
                    <a:pt x="254" y="2877"/>
                  </a:lnTo>
                  <a:lnTo>
                    <a:pt x="241" y="2826"/>
                  </a:lnTo>
                  <a:lnTo>
                    <a:pt x="228" y="2776"/>
                  </a:lnTo>
                  <a:lnTo>
                    <a:pt x="216" y="2723"/>
                  </a:lnTo>
                  <a:lnTo>
                    <a:pt x="207" y="2672"/>
                  </a:lnTo>
                  <a:lnTo>
                    <a:pt x="198" y="2619"/>
                  </a:lnTo>
                  <a:lnTo>
                    <a:pt x="191" y="2566"/>
                  </a:lnTo>
                  <a:lnTo>
                    <a:pt x="184" y="2513"/>
                  </a:lnTo>
                  <a:lnTo>
                    <a:pt x="180" y="2459"/>
                  </a:lnTo>
                  <a:lnTo>
                    <a:pt x="177" y="2405"/>
                  </a:lnTo>
                  <a:lnTo>
                    <a:pt x="174" y="2351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3" y="2296"/>
                  </a:lnTo>
                  <a:lnTo>
                    <a:pt x="174" y="2241"/>
                  </a:lnTo>
                  <a:lnTo>
                    <a:pt x="177" y="2187"/>
                  </a:lnTo>
                  <a:lnTo>
                    <a:pt x="180" y="2132"/>
                  </a:lnTo>
                  <a:lnTo>
                    <a:pt x="184" y="2079"/>
                  </a:lnTo>
                  <a:lnTo>
                    <a:pt x="191" y="2025"/>
                  </a:lnTo>
                  <a:lnTo>
                    <a:pt x="198" y="1973"/>
                  </a:lnTo>
                  <a:lnTo>
                    <a:pt x="207" y="1920"/>
                  </a:lnTo>
                  <a:lnTo>
                    <a:pt x="216" y="1868"/>
                  </a:lnTo>
                  <a:lnTo>
                    <a:pt x="228" y="1816"/>
                  </a:lnTo>
                  <a:lnTo>
                    <a:pt x="241" y="1765"/>
                  </a:lnTo>
                  <a:lnTo>
                    <a:pt x="254" y="1715"/>
                  </a:lnTo>
                  <a:lnTo>
                    <a:pt x="269" y="1664"/>
                  </a:lnTo>
                  <a:lnTo>
                    <a:pt x="285" y="1615"/>
                  </a:lnTo>
                  <a:lnTo>
                    <a:pt x="302" y="1566"/>
                  </a:lnTo>
                  <a:lnTo>
                    <a:pt x="321" y="1518"/>
                  </a:lnTo>
                  <a:lnTo>
                    <a:pt x="340" y="1470"/>
                  </a:lnTo>
                  <a:lnTo>
                    <a:pt x="361" y="1423"/>
                  </a:lnTo>
                  <a:lnTo>
                    <a:pt x="383" y="1375"/>
                  </a:lnTo>
                  <a:lnTo>
                    <a:pt x="406" y="1329"/>
                  </a:lnTo>
                  <a:lnTo>
                    <a:pt x="429" y="1284"/>
                  </a:lnTo>
                  <a:lnTo>
                    <a:pt x="455" y="1240"/>
                  </a:lnTo>
                  <a:lnTo>
                    <a:pt x="481" y="1196"/>
                  </a:lnTo>
                  <a:lnTo>
                    <a:pt x="507" y="1152"/>
                  </a:lnTo>
                  <a:lnTo>
                    <a:pt x="536" y="1109"/>
                  </a:lnTo>
                  <a:lnTo>
                    <a:pt x="565" y="1067"/>
                  </a:lnTo>
                  <a:lnTo>
                    <a:pt x="595" y="1025"/>
                  </a:lnTo>
                  <a:lnTo>
                    <a:pt x="626" y="986"/>
                  </a:lnTo>
                  <a:lnTo>
                    <a:pt x="658" y="946"/>
                  </a:lnTo>
                  <a:lnTo>
                    <a:pt x="691" y="907"/>
                  </a:lnTo>
                  <a:lnTo>
                    <a:pt x="725" y="869"/>
                  </a:lnTo>
                  <a:lnTo>
                    <a:pt x="760" y="832"/>
                  </a:lnTo>
                  <a:lnTo>
                    <a:pt x="795" y="795"/>
                  </a:lnTo>
                  <a:lnTo>
                    <a:pt x="832" y="760"/>
                  </a:lnTo>
                  <a:lnTo>
                    <a:pt x="869" y="725"/>
                  </a:lnTo>
                  <a:lnTo>
                    <a:pt x="907" y="690"/>
                  </a:lnTo>
                  <a:lnTo>
                    <a:pt x="946" y="658"/>
                  </a:lnTo>
                  <a:lnTo>
                    <a:pt x="986" y="626"/>
                  </a:lnTo>
                  <a:lnTo>
                    <a:pt x="1026" y="595"/>
                  </a:lnTo>
                  <a:lnTo>
                    <a:pt x="1067" y="565"/>
                  </a:lnTo>
                  <a:lnTo>
                    <a:pt x="1109" y="536"/>
                  </a:lnTo>
                  <a:lnTo>
                    <a:pt x="1152" y="507"/>
                  </a:lnTo>
                  <a:lnTo>
                    <a:pt x="1196" y="481"/>
                  </a:lnTo>
                  <a:lnTo>
                    <a:pt x="1239" y="455"/>
                  </a:lnTo>
                  <a:lnTo>
                    <a:pt x="1284" y="429"/>
                  </a:lnTo>
                  <a:lnTo>
                    <a:pt x="1329" y="406"/>
                  </a:lnTo>
                  <a:lnTo>
                    <a:pt x="1375" y="383"/>
                  </a:lnTo>
                  <a:lnTo>
                    <a:pt x="1423" y="361"/>
                  </a:lnTo>
                  <a:lnTo>
                    <a:pt x="1470" y="340"/>
                  </a:lnTo>
                  <a:lnTo>
                    <a:pt x="1518" y="321"/>
                  </a:lnTo>
                  <a:lnTo>
                    <a:pt x="1566" y="302"/>
                  </a:lnTo>
                  <a:lnTo>
                    <a:pt x="1615" y="285"/>
                  </a:lnTo>
                  <a:lnTo>
                    <a:pt x="1664" y="269"/>
                  </a:lnTo>
                  <a:lnTo>
                    <a:pt x="1715" y="254"/>
                  </a:lnTo>
                  <a:lnTo>
                    <a:pt x="1765" y="240"/>
                  </a:lnTo>
                  <a:lnTo>
                    <a:pt x="1816" y="228"/>
                  </a:lnTo>
                  <a:lnTo>
                    <a:pt x="1868" y="216"/>
                  </a:lnTo>
                  <a:lnTo>
                    <a:pt x="1920" y="207"/>
                  </a:lnTo>
                  <a:lnTo>
                    <a:pt x="1973" y="198"/>
                  </a:lnTo>
                  <a:lnTo>
                    <a:pt x="2025" y="191"/>
                  </a:lnTo>
                  <a:lnTo>
                    <a:pt x="2079" y="184"/>
                  </a:lnTo>
                  <a:lnTo>
                    <a:pt x="2132" y="180"/>
                  </a:lnTo>
                  <a:lnTo>
                    <a:pt x="2187" y="177"/>
                  </a:lnTo>
                  <a:lnTo>
                    <a:pt x="2241" y="174"/>
                  </a:lnTo>
                  <a:lnTo>
                    <a:pt x="2296" y="173"/>
                  </a:lnTo>
                  <a:lnTo>
                    <a:pt x="2296" y="173"/>
                  </a:lnTo>
                  <a:close/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49D38211-941E-49F2-9922-B4FDF0D7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607" y="1312656"/>
              <a:ext cx="600291" cy="600291"/>
            </a:xfrm>
            <a:custGeom>
              <a:avLst/>
              <a:gdLst>
                <a:gd name="T0" fmla="*/ 2287 w 4245"/>
                <a:gd name="T1" fmla="*/ 7 h 4246"/>
                <a:gd name="T2" fmla="*/ 2551 w 4245"/>
                <a:gd name="T3" fmla="*/ 43 h 4246"/>
                <a:gd name="T4" fmla="*/ 2804 w 4245"/>
                <a:gd name="T5" fmla="*/ 112 h 4246"/>
                <a:gd name="T6" fmla="*/ 3043 w 4245"/>
                <a:gd name="T7" fmla="*/ 210 h 4246"/>
                <a:gd name="T8" fmla="*/ 3267 w 4245"/>
                <a:gd name="T9" fmla="*/ 334 h 4246"/>
                <a:gd name="T10" fmla="*/ 3473 w 4245"/>
                <a:gd name="T11" fmla="*/ 485 h 4246"/>
                <a:gd name="T12" fmla="*/ 3659 w 4245"/>
                <a:gd name="T13" fmla="*/ 659 h 4246"/>
                <a:gd name="T14" fmla="*/ 3824 w 4245"/>
                <a:gd name="T15" fmla="*/ 852 h 4246"/>
                <a:gd name="T16" fmla="*/ 3964 w 4245"/>
                <a:gd name="T17" fmla="*/ 1067 h 4246"/>
                <a:gd name="T18" fmla="*/ 4078 w 4245"/>
                <a:gd name="T19" fmla="*/ 1297 h 4246"/>
                <a:gd name="T20" fmla="*/ 4165 w 4245"/>
                <a:gd name="T21" fmla="*/ 1542 h 4246"/>
                <a:gd name="T22" fmla="*/ 4221 w 4245"/>
                <a:gd name="T23" fmla="*/ 1800 h 4246"/>
                <a:gd name="T24" fmla="*/ 4244 w 4245"/>
                <a:gd name="T25" fmla="*/ 2068 h 4246"/>
                <a:gd name="T26" fmla="*/ 4242 w 4245"/>
                <a:gd name="T27" fmla="*/ 2232 h 4246"/>
                <a:gd name="T28" fmla="*/ 4212 w 4245"/>
                <a:gd name="T29" fmla="*/ 2499 h 4246"/>
                <a:gd name="T30" fmla="*/ 4150 w 4245"/>
                <a:gd name="T31" fmla="*/ 2755 h 4246"/>
                <a:gd name="T32" fmla="*/ 4058 w 4245"/>
                <a:gd name="T33" fmla="*/ 2996 h 4246"/>
                <a:gd name="T34" fmla="*/ 3938 w 4245"/>
                <a:gd name="T35" fmla="*/ 3223 h 4246"/>
                <a:gd name="T36" fmla="*/ 3793 w 4245"/>
                <a:gd name="T37" fmla="*/ 3433 h 4246"/>
                <a:gd name="T38" fmla="*/ 3624 w 4245"/>
                <a:gd name="T39" fmla="*/ 3624 h 4246"/>
                <a:gd name="T40" fmla="*/ 3433 w 4245"/>
                <a:gd name="T41" fmla="*/ 3793 h 4246"/>
                <a:gd name="T42" fmla="*/ 3223 w 4245"/>
                <a:gd name="T43" fmla="*/ 3938 h 4246"/>
                <a:gd name="T44" fmla="*/ 2996 w 4245"/>
                <a:gd name="T45" fmla="*/ 4058 h 4246"/>
                <a:gd name="T46" fmla="*/ 2754 w 4245"/>
                <a:gd name="T47" fmla="*/ 4150 h 4246"/>
                <a:gd name="T48" fmla="*/ 2499 w 4245"/>
                <a:gd name="T49" fmla="*/ 4212 h 4246"/>
                <a:gd name="T50" fmla="*/ 2232 w 4245"/>
                <a:gd name="T51" fmla="*/ 4242 h 4246"/>
                <a:gd name="T52" fmla="*/ 2068 w 4245"/>
                <a:gd name="T53" fmla="*/ 4245 h 4246"/>
                <a:gd name="T54" fmla="*/ 1800 w 4245"/>
                <a:gd name="T55" fmla="*/ 4221 h 4246"/>
                <a:gd name="T56" fmla="*/ 1542 w 4245"/>
                <a:gd name="T57" fmla="*/ 4165 h 4246"/>
                <a:gd name="T58" fmla="*/ 1297 w 4245"/>
                <a:gd name="T59" fmla="*/ 4079 h 4246"/>
                <a:gd name="T60" fmla="*/ 1066 w 4245"/>
                <a:gd name="T61" fmla="*/ 3964 h 4246"/>
                <a:gd name="T62" fmla="*/ 853 w 4245"/>
                <a:gd name="T63" fmla="*/ 3824 h 4246"/>
                <a:gd name="T64" fmla="*/ 659 w 4245"/>
                <a:gd name="T65" fmla="*/ 3659 h 4246"/>
                <a:gd name="T66" fmla="*/ 485 w 4245"/>
                <a:gd name="T67" fmla="*/ 3473 h 4246"/>
                <a:gd name="T68" fmla="*/ 334 w 4245"/>
                <a:gd name="T69" fmla="*/ 3267 h 4246"/>
                <a:gd name="T70" fmla="*/ 210 w 4245"/>
                <a:gd name="T71" fmla="*/ 3044 h 4246"/>
                <a:gd name="T72" fmla="*/ 112 w 4245"/>
                <a:gd name="T73" fmla="*/ 2804 h 4246"/>
                <a:gd name="T74" fmla="*/ 43 w 4245"/>
                <a:gd name="T75" fmla="*/ 2550 h 4246"/>
                <a:gd name="T76" fmla="*/ 7 w 4245"/>
                <a:gd name="T77" fmla="*/ 2286 h 4246"/>
                <a:gd name="T78" fmla="*/ 0 w 4245"/>
                <a:gd name="T79" fmla="*/ 2123 h 4246"/>
                <a:gd name="T80" fmla="*/ 18 w 4245"/>
                <a:gd name="T81" fmla="*/ 1852 h 4246"/>
                <a:gd name="T82" fmla="*/ 68 w 4245"/>
                <a:gd name="T83" fmla="*/ 1592 h 4246"/>
                <a:gd name="T84" fmla="*/ 148 w 4245"/>
                <a:gd name="T85" fmla="*/ 1345 h 4246"/>
                <a:gd name="T86" fmla="*/ 256 w 4245"/>
                <a:gd name="T87" fmla="*/ 1111 h 4246"/>
                <a:gd name="T88" fmla="*/ 392 w 4245"/>
                <a:gd name="T89" fmla="*/ 894 h 4246"/>
                <a:gd name="T90" fmla="*/ 552 w 4245"/>
                <a:gd name="T91" fmla="*/ 696 h 4246"/>
                <a:gd name="T92" fmla="*/ 734 w 4245"/>
                <a:gd name="T93" fmla="*/ 517 h 4246"/>
                <a:gd name="T94" fmla="*/ 936 w 4245"/>
                <a:gd name="T95" fmla="*/ 363 h 4246"/>
                <a:gd name="T96" fmla="*/ 1156 w 4245"/>
                <a:gd name="T97" fmla="*/ 233 h 4246"/>
                <a:gd name="T98" fmla="*/ 1393 w 4245"/>
                <a:gd name="T99" fmla="*/ 129 h 4246"/>
                <a:gd name="T100" fmla="*/ 1643 w 4245"/>
                <a:gd name="T101" fmla="*/ 55 h 4246"/>
                <a:gd name="T102" fmla="*/ 1906 w 4245"/>
                <a:gd name="T103" fmla="*/ 11 h 4246"/>
                <a:gd name="T104" fmla="*/ 2123 w 4245"/>
                <a:gd name="T105" fmla="*/ 0 h 4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5" h="4246">
                  <a:moveTo>
                    <a:pt x="2123" y="0"/>
                  </a:moveTo>
                  <a:lnTo>
                    <a:pt x="2123" y="0"/>
                  </a:lnTo>
                  <a:lnTo>
                    <a:pt x="2178" y="1"/>
                  </a:lnTo>
                  <a:lnTo>
                    <a:pt x="2232" y="4"/>
                  </a:lnTo>
                  <a:lnTo>
                    <a:pt x="2287" y="7"/>
                  </a:lnTo>
                  <a:lnTo>
                    <a:pt x="2340" y="11"/>
                  </a:lnTo>
                  <a:lnTo>
                    <a:pt x="2394" y="18"/>
                  </a:lnTo>
                  <a:lnTo>
                    <a:pt x="2446" y="25"/>
                  </a:lnTo>
                  <a:lnTo>
                    <a:pt x="2499" y="34"/>
                  </a:lnTo>
                  <a:lnTo>
                    <a:pt x="2551" y="43"/>
                  </a:lnTo>
                  <a:lnTo>
                    <a:pt x="2602" y="55"/>
                  </a:lnTo>
                  <a:lnTo>
                    <a:pt x="2654" y="67"/>
                  </a:lnTo>
                  <a:lnTo>
                    <a:pt x="2704" y="81"/>
                  </a:lnTo>
                  <a:lnTo>
                    <a:pt x="2754" y="96"/>
                  </a:lnTo>
                  <a:lnTo>
                    <a:pt x="2804" y="112"/>
                  </a:lnTo>
                  <a:lnTo>
                    <a:pt x="2853" y="129"/>
                  </a:lnTo>
                  <a:lnTo>
                    <a:pt x="2901" y="148"/>
                  </a:lnTo>
                  <a:lnTo>
                    <a:pt x="2949" y="167"/>
                  </a:lnTo>
                  <a:lnTo>
                    <a:pt x="2996" y="188"/>
                  </a:lnTo>
                  <a:lnTo>
                    <a:pt x="3043" y="210"/>
                  </a:lnTo>
                  <a:lnTo>
                    <a:pt x="3089" y="233"/>
                  </a:lnTo>
                  <a:lnTo>
                    <a:pt x="3134" y="256"/>
                  </a:lnTo>
                  <a:lnTo>
                    <a:pt x="3179" y="282"/>
                  </a:lnTo>
                  <a:lnTo>
                    <a:pt x="3223" y="308"/>
                  </a:lnTo>
                  <a:lnTo>
                    <a:pt x="3267" y="334"/>
                  </a:lnTo>
                  <a:lnTo>
                    <a:pt x="3310" y="363"/>
                  </a:lnTo>
                  <a:lnTo>
                    <a:pt x="3352" y="392"/>
                  </a:lnTo>
                  <a:lnTo>
                    <a:pt x="3392" y="422"/>
                  </a:lnTo>
                  <a:lnTo>
                    <a:pt x="3433" y="453"/>
                  </a:lnTo>
                  <a:lnTo>
                    <a:pt x="3473" y="485"/>
                  </a:lnTo>
                  <a:lnTo>
                    <a:pt x="3512" y="517"/>
                  </a:lnTo>
                  <a:lnTo>
                    <a:pt x="3550" y="552"/>
                  </a:lnTo>
                  <a:lnTo>
                    <a:pt x="3587" y="587"/>
                  </a:lnTo>
                  <a:lnTo>
                    <a:pt x="3624" y="622"/>
                  </a:lnTo>
                  <a:lnTo>
                    <a:pt x="3659" y="659"/>
                  </a:lnTo>
                  <a:lnTo>
                    <a:pt x="3694" y="696"/>
                  </a:lnTo>
                  <a:lnTo>
                    <a:pt x="3727" y="734"/>
                  </a:lnTo>
                  <a:lnTo>
                    <a:pt x="3761" y="773"/>
                  </a:lnTo>
                  <a:lnTo>
                    <a:pt x="3793" y="813"/>
                  </a:lnTo>
                  <a:lnTo>
                    <a:pt x="3824" y="852"/>
                  </a:lnTo>
                  <a:lnTo>
                    <a:pt x="3854" y="894"/>
                  </a:lnTo>
                  <a:lnTo>
                    <a:pt x="3883" y="936"/>
                  </a:lnTo>
                  <a:lnTo>
                    <a:pt x="3910" y="979"/>
                  </a:lnTo>
                  <a:lnTo>
                    <a:pt x="3938" y="1023"/>
                  </a:lnTo>
                  <a:lnTo>
                    <a:pt x="3964" y="1067"/>
                  </a:lnTo>
                  <a:lnTo>
                    <a:pt x="3990" y="1111"/>
                  </a:lnTo>
                  <a:lnTo>
                    <a:pt x="4013" y="1156"/>
                  </a:lnTo>
                  <a:lnTo>
                    <a:pt x="4036" y="1202"/>
                  </a:lnTo>
                  <a:lnTo>
                    <a:pt x="4058" y="1250"/>
                  </a:lnTo>
                  <a:lnTo>
                    <a:pt x="4078" y="1297"/>
                  </a:lnTo>
                  <a:lnTo>
                    <a:pt x="4098" y="1345"/>
                  </a:lnTo>
                  <a:lnTo>
                    <a:pt x="4117" y="1393"/>
                  </a:lnTo>
                  <a:lnTo>
                    <a:pt x="4134" y="1442"/>
                  </a:lnTo>
                  <a:lnTo>
                    <a:pt x="4150" y="1491"/>
                  </a:lnTo>
                  <a:lnTo>
                    <a:pt x="4165" y="1542"/>
                  </a:lnTo>
                  <a:lnTo>
                    <a:pt x="4178" y="1592"/>
                  </a:lnTo>
                  <a:lnTo>
                    <a:pt x="4191" y="1643"/>
                  </a:lnTo>
                  <a:lnTo>
                    <a:pt x="4203" y="1695"/>
                  </a:lnTo>
                  <a:lnTo>
                    <a:pt x="4212" y="1747"/>
                  </a:lnTo>
                  <a:lnTo>
                    <a:pt x="4221" y="1800"/>
                  </a:lnTo>
                  <a:lnTo>
                    <a:pt x="4228" y="1852"/>
                  </a:lnTo>
                  <a:lnTo>
                    <a:pt x="4235" y="1906"/>
                  </a:lnTo>
                  <a:lnTo>
                    <a:pt x="4239" y="1959"/>
                  </a:lnTo>
                  <a:lnTo>
                    <a:pt x="4242" y="2014"/>
                  </a:lnTo>
                  <a:lnTo>
                    <a:pt x="4244" y="2068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5" y="2123"/>
                  </a:lnTo>
                  <a:lnTo>
                    <a:pt x="4244" y="2178"/>
                  </a:lnTo>
                  <a:lnTo>
                    <a:pt x="4242" y="2232"/>
                  </a:lnTo>
                  <a:lnTo>
                    <a:pt x="4239" y="2286"/>
                  </a:lnTo>
                  <a:lnTo>
                    <a:pt x="4235" y="2340"/>
                  </a:lnTo>
                  <a:lnTo>
                    <a:pt x="4228" y="2393"/>
                  </a:lnTo>
                  <a:lnTo>
                    <a:pt x="4221" y="2446"/>
                  </a:lnTo>
                  <a:lnTo>
                    <a:pt x="4212" y="2499"/>
                  </a:lnTo>
                  <a:lnTo>
                    <a:pt x="4203" y="2550"/>
                  </a:lnTo>
                  <a:lnTo>
                    <a:pt x="4191" y="2603"/>
                  </a:lnTo>
                  <a:lnTo>
                    <a:pt x="4178" y="2653"/>
                  </a:lnTo>
                  <a:lnTo>
                    <a:pt x="4165" y="2704"/>
                  </a:lnTo>
                  <a:lnTo>
                    <a:pt x="4150" y="2755"/>
                  </a:lnTo>
                  <a:lnTo>
                    <a:pt x="4134" y="2804"/>
                  </a:lnTo>
                  <a:lnTo>
                    <a:pt x="4117" y="2853"/>
                  </a:lnTo>
                  <a:lnTo>
                    <a:pt x="4098" y="2901"/>
                  </a:lnTo>
                  <a:lnTo>
                    <a:pt x="4078" y="2949"/>
                  </a:lnTo>
                  <a:lnTo>
                    <a:pt x="4058" y="2996"/>
                  </a:lnTo>
                  <a:lnTo>
                    <a:pt x="4036" y="3044"/>
                  </a:lnTo>
                  <a:lnTo>
                    <a:pt x="4013" y="3090"/>
                  </a:lnTo>
                  <a:lnTo>
                    <a:pt x="3990" y="3135"/>
                  </a:lnTo>
                  <a:lnTo>
                    <a:pt x="3964" y="3179"/>
                  </a:lnTo>
                  <a:lnTo>
                    <a:pt x="3938" y="3223"/>
                  </a:lnTo>
                  <a:lnTo>
                    <a:pt x="3910" y="3267"/>
                  </a:lnTo>
                  <a:lnTo>
                    <a:pt x="3883" y="3310"/>
                  </a:lnTo>
                  <a:lnTo>
                    <a:pt x="3854" y="3352"/>
                  </a:lnTo>
                  <a:lnTo>
                    <a:pt x="3824" y="3392"/>
                  </a:lnTo>
                  <a:lnTo>
                    <a:pt x="3793" y="3433"/>
                  </a:lnTo>
                  <a:lnTo>
                    <a:pt x="3761" y="3473"/>
                  </a:lnTo>
                  <a:lnTo>
                    <a:pt x="3727" y="3512"/>
                  </a:lnTo>
                  <a:lnTo>
                    <a:pt x="3694" y="3550"/>
                  </a:lnTo>
                  <a:lnTo>
                    <a:pt x="3659" y="3587"/>
                  </a:lnTo>
                  <a:lnTo>
                    <a:pt x="3624" y="3624"/>
                  </a:lnTo>
                  <a:lnTo>
                    <a:pt x="3587" y="3659"/>
                  </a:lnTo>
                  <a:lnTo>
                    <a:pt x="3550" y="3694"/>
                  </a:lnTo>
                  <a:lnTo>
                    <a:pt x="3512" y="3728"/>
                  </a:lnTo>
                  <a:lnTo>
                    <a:pt x="3473" y="3761"/>
                  </a:lnTo>
                  <a:lnTo>
                    <a:pt x="3433" y="3793"/>
                  </a:lnTo>
                  <a:lnTo>
                    <a:pt x="3392" y="3824"/>
                  </a:lnTo>
                  <a:lnTo>
                    <a:pt x="3352" y="3854"/>
                  </a:lnTo>
                  <a:lnTo>
                    <a:pt x="3310" y="3883"/>
                  </a:lnTo>
                  <a:lnTo>
                    <a:pt x="3267" y="3911"/>
                  </a:lnTo>
                  <a:lnTo>
                    <a:pt x="3223" y="3938"/>
                  </a:lnTo>
                  <a:lnTo>
                    <a:pt x="3179" y="3964"/>
                  </a:lnTo>
                  <a:lnTo>
                    <a:pt x="3134" y="3989"/>
                  </a:lnTo>
                  <a:lnTo>
                    <a:pt x="3089" y="4013"/>
                  </a:lnTo>
                  <a:lnTo>
                    <a:pt x="3043" y="4036"/>
                  </a:lnTo>
                  <a:lnTo>
                    <a:pt x="2996" y="4058"/>
                  </a:lnTo>
                  <a:lnTo>
                    <a:pt x="2949" y="4079"/>
                  </a:lnTo>
                  <a:lnTo>
                    <a:pt x="2901" y="4098"/>
                  </a:lnTo>
                  <a:lnTo>
                    <a:pt x="2853" y="4116"/>
                  </a:lnTo>
                  <a:lnTo>
                    <a:pt x="2804" y="4134"/>
                  </a:lnTo>
                  <a:lnTo>
                    <a:pt x="2754" y="4150"/>
                  </a:lnTo>
                  <a:lnTo>
                    <a:pt x="2704" y="4165"/>
                  </a:lnTo>
                  <a:lnTo>
                    <a:pt x="2654" y="4178"/>
                  </a:lnTo>
                  <a:lnTo>
                    <a:pt x="2602" y="4191"/>
                  </a:lnTo>
                  <a:lnTo>
                    <a:pt x="2551" y="4202"/>
                  </a:lnTo>
                  <a:lnTo>
                    <a:pt x="2499" y="4212"/>
                  </a:lnTo>
                  <a:lnTo>
                    <a:pt x="2446" y="4221"/>
                  </a:lnTo>
                  <a:lnTo>
                    <a:pt x="2394" y="4228"/>
                  </a:lnTo>
                  <a:lnTo>
                    <a:pt x="2340" y="4234"/>
                  </a:lnTo>
                  <a:lnTo>
                    <a:pt x="2287" y="4239"/>
                  </a:lnTo>
                  <a:lnTo>
                    <a:pt x="2232" y="4242"/>
                  </a:lnTo>
                  <a:lnTo>
                    <a:pt x="2178" y="4245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123" y="4246"/>
                  </a:lnTo>
                  <a:lnTo>
                    <a:pt x="2068" y="4245"/>
                  </a:lnTo>
                  <a:lnTo>
                    <a:pt x="2014" y="4242"/>
                  </a:lnTo>
                  <a:lnTo>
                    <a:pt x="1959" y="4239"/>
                  </a:lnTo>
                  <a:lnTo>
                    <a:pt x="1906" y="4234"/>
                  </a:lnTo>
                  <a:lnTo>
                    <a:pt x="1852" y="4228"/>
                  </a:lnTo>
                  <a:lnTo>
                    <a:pt x="1800" y="4221"/>
                  </a:lnTo>
                  <a:lnTo>
                    <a:pt x="1747" y="4212"/>
                  </a:lnTo>
                  <a:lnTo>
                    <a:pt x="1695" y="4202"/>
                  </a:lnTo>
                  <a:lnTo>
                    <a:pt x="1643" y="4191"/>
                  </a:lnTo>
                  <a:lnTo>
                    <a:pt x="1592" y="4178"/>
                  </a:lnTo>
                  <a:lnTo>
                    <a:pt x="1542" y="4165"/>
                  </a:lnTo>
                  <a:lnTo>
                    <a:pt x="1491" y="4150"/>
                  </a:lnTo>
                  <a:lnTo>
                    <a:pt x="1442" y="4134"/>
                  </a:lnTo>
                  <a:lnTo>
                    <a:pt x="1393" y="4116"/>
                  </a:lnTo>
                  <a:lnTo>
                    <a:pt x="1345" y="4098"/>
                  </a:lnTo>
                  <a:lnTo>
                    <a:pt x="1297" y="4079"/>
                  </a:lnTo>
                  <a:lnTo>
                    <a:pt x="1250" y="4058"/>
                  </a:lnTo>
                  <a:lnTo>
                    <a:pt x="1202" y="4036"/>
                  </a:lnTo>
                  <a:lnTo>
                    <a:pt x="1156" y="4013"/>
                  </a:lnTo>
                  <a:lnTo>
                    <a:pt x="1111" y="3989"/>
                  </a:lnTo>
                  <a:lnTo>
                    <a:pt x="1066" y="3964"/>
                  </a:lnTo>
                  <a:lnTo>
                    <a:pt x="1023" y="3938"/>
                  </a:lnTo>
                  <a:lnTo>
                    <a:pt x="979" y="3911"/>
                  </a:lnTo>
                  <a:lnTo>
                    <a:pt x="936" y="3883"/>
                  </a:lnTo>
                  <a:lnTo>
                    <a:pt x="894" y="3854"/>
                  </a:lnTo>
                  <a:lnTo>
                    <a:pt x="853" y="3824"/>
                  </a:lnTo>
                  <a:lnTo>
                    <a:pt x="813" y="3793"/>
                  </a:lnTo>
                  <a:lnTo>
                    <a:pt x="773" y="3761"/>
                  </a:lnTo>
                  <a:lnTo>
                    <a:pt x="734" y="3728"/>
                  </a:lnTo>
                  <a:lnTo>
                    <a:pt x="696" y="3694"/>
                  </a:lnTo>
                  <a:lnTo>
                    <a:pt x="659" y="3659"/>
                  </a:lnTo>
                  <a:lnTo>
                    <a:pt x="622" y="3624"/>
                  </a:lnTo>
                  <a:lnTo>
                    <a:pt x="587" y="3587"/>
                  </a:lnTo>
                  <a:lnTo>
                    <a:pt x="552" y="3550"/>
                  </a:lnTo>
                  <a:lnTo>
                    <a:pt x="518" y="3512"/>
                  </a:lnTo>
                  <a:lnTo>
                    <a:pt x="485" y="3473"/>
                  </a:lnTo>
                  <a:lnTo>
                    <a:pt x="453" y="3433"/>
                  </a:lnTo>
                  <a:lnTo>
                    <a:pt x="422" y="3392"/>
                  </a:lnTo>
                  <a:lnTo>
                    <a:pt x="392" y="3352"/>
                  </a:lnTo>
                  <a:lnTo>
                    <a:pt x="363" y="3310"/>
                  </a:lnTo>
                  <a:lnTo>
                    <a:pt x="334" y="3267"/>
                  </a:lnTo>
                  <a:lnTo>
                    <a:pt x="308" y="3223"/>
                  </a:lnTo>
                  <a:lnTo>
                    <a:pt x="282" y="3179"/>
                  </a:lnTo>
                  <a:lnTo>
                    <a:pt x="256" y="3135"/>
                  </a:lnTo>
                  <a:lnTo>
                    <a:pt x="233" y="3090"/>
                  </a:lnTo>
                  <a:lnTo>
                    <a:pt x="210" y="3044"/>
                  </a:lnTo>
                  <a:lnTo>
                    <a:pt x="188" y="2996"/>
                  </a:lnTo>
                  <a:lnTo>
                    <a:pt x="167" y="2949"/>
                  </a:lnTo>
                  <a:lnTo>
                    <a:pt x="148" y="2901"/>
                  </a:lnTo>
                  <a:lnTo>
                    <a:pt x="129" y="2853"/>
                  </a:lnTo>
                  <a:lnTo>
                    <a:pt x="112" y="2804"/>
                  </a:lnTo>
                  <a:lnTo>
                    <a:pt x="96" y="2755"/>
                  </a:lnTo>
                  <a:lnTo>
                    <a:pt x="81" y="2704"/>
                  </a:lnTo>
                  <a:lnTo>
                    <a:pt x="68" y="2653"/>
                  </a:lnTo>
                  <a:lnTo>
                    <a:pt x="55" y="2603"/>
                  </a:lnTo>
                  <a:lnTo>
                    <a:pt x="43" y="2550"/>
                  </a:lnTo>
                  <a:lnTo>
                    <a:pt x="34" y="2499"/>
                  </a:lnTo>
                  <a:lnTo>
                    <a:pt x="25" y="2446"/>
                  </a:lnTo>
                  <a:lnTo>
                    <a:pt x="18" y="2393"/>
                  </a:lnTo>
                  <a:lnTo>
                    <a:pt x="11" y="2340"/>
                  </a:lnTo>
                  <a:lnTo>
                    <a:pt x="7" y="2286"/>
                  </a:lnTo>
                  <a:lnTo>
                    <a:pt x="4" y="2232"/>
                  </a:lnTo>
                  <a:lnTo>
                    <a:pt x="1" y="2178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0" y="2123"/>
                  </a:lnTo>
                  <a:lnTo>
                    <a:pt x="1" y="2068"/>
                  </a:lnTo>
                  <a:lnTo>
                    <a:pt x="4" y="2014"/>
                  </a:lnTo>
                  <a:lnTo>
                    <a:pt x="7" y="1959"/>
                  </a:lnTo>
                  <a:lnTo>
                    <a:pt x="11" y="1906"/>
                  </a:lnTo>
                  <a:lnTo>
                    <a:pt x="18" y="1852"/>
                  </a:lnTo>
                  <a:lnTo>
                    <a:pt x="25" y="1800"/>
                  </a:lnTo>
                  <a:lnTo>
                    <a:pt x="34" y="1747"/>
                  </a:lnTo>
                  <a:lnTo>
                    <a:pt x="43" y="1695"/>
                  </a:lnTo>
                  <a:lnTo>
                    <a:pt x="55" y="1643"/>
                  </a:lnTo>
                  <a:lnTo>
                    <a:pt x="68" y="1592"/>
                  </a:lnTo>
                  <a:lnTo>
                    <a:pt x="81" y="1542"/>
                  </a:lnTo>
                  <a:lnTo>
                    <a:pt x="96" y="1491"/>
                  </a:lnTo>
                  <a:lnTo>
                    <a:pt x="112" y="1442"/>
                  </a:lnTo>
                  <a:lnTo>
                    <a:pt x="129" y="1393"/>
                  </a:lnTo>
                  <a:lnTo>
                    <a:pt x="148" y="1345"/>
                  </a:lnTo>
                  <a:lnTo>
                    <a:pt x="167" y="1297"/>
                  </a:lnTo>
                  <a:lnTo>
                    <a:pt x="188" y="1250"/>
                  </a:lnTo>
                  <a:lnTo>
                    <a:pt x="210" y="1202"/>
                  </a:lnTo>
                  <a:lnTo>
                    <a:pt x="233" y="1156"/>
                  </a:lnTo>
                  <a:lnTo>
                    <a:pt x="256" y="1111"/>
                  </a:lnTo>
                  <a:lnTo>
                    <a:pt x="282" y="1067"/>
                  </a:lnTo>
                  <a:lnTo>
                    <a:pt x="308" y="1023"/>
                  </a:lnTo>
                  <a:lnTo>
                    <a:pt x="334" y="979"/>
                  </a:lnTo>
                  <a:lnTo>
                    <a:pt x="363" y="936"/>
                  </a:lnTo>
                  <a:lnTo>
                    <a:pt x="392" y="894"/>
                  </a:lnTo>
                  <a:lnTo>
                    <a:pt x="422" y="852"/>
                  </a:lnTo>
                  <a:lnTo>
                    <a:pt x="453" y="813"/>
                  </a:lnTo>
                  <a:lnTo>
                    <a:pt x="485" y="773"/>
                  </a:lnTo>
                  <a:lnTo>
                    <a:pt x="518" y="734"/>
                  </a:lnTo>
                  <a:lnTo>
                    <a:pt x="552" y="696"/>
                  </a:lnTo>
                  <a:lnTo>
                    <a:pt x="587" y="659"/>
                  </a:lnTo>
                  <a:lnTo>
                    <a:pt x="622" y="622"/>
                  </a:lnTo>
                  <a:lnTo>
                    <a:pt x="659" y="587"/>
                  </a:lnTo>
                  <a:lnTo>
                    <a:pt x="696" y="552"/>
                  </a:lnTo>
                  <a:lnTo>
                    <a:pt x="734" y="517"/>
                  </a:lnTo>
                  <a:lnTo>
                    <a:pt x="773" y="485"/>
                  </a:lnTo>
                  <a:lnTo>
                    <a:pt x="813" y="453"/>
                  </a:lnTo>
                  <a:lnTo>
                    <a:pt x="853" y="422"/>
                  </a:lnTo>
                  <a:lnTo>
                    <a:pt x="894" y="392"/>
                  </a:lnTo>
                  <a:lnTo>
                    <a:pt x="936" y="363"/>
                  </a:lnTo>
                  <a:lnTo>
                    <a:pt x="979" y="334"/>
                  </a:lnTo>
                  <a:lnTo>
                    <a:pt x="1023" y="308"/>
                  </a:lnTo>
                  <a:lnTo>
                    <a:pt x="1066" y="282"/>
                  </a:lnTo>
                  <a:lnTo>
                    <a:pt x="1111" y="256"/>
                  </a:lnTo>
                  <a:lnTo>
                    <a:pt x="1156" y="233"/>
                  </a:lnTo>
                  <a:lnTo>
                    <a:pt x="1202" y="210"/>
                  </a:lnTo>
                  <a:lnTo>
                    <a:pt x="1250" y="188"/>
                  </a:lnTo>
                  <a:lnTo>
                    <a:pt x="1297" y="167"/>
                  </a:lnTo>
                  <a:lnTo>
                    <a:pt x="1345" y="148"/>
                  </a:lnTo>
                  <a:lnTo>
                    <a:pt x="1393" y="129"/>
                  </a:lnTo>
                  <a:lnTo>
                    <a:pt x="1442" y="112"/>
                  </a:lnTo>
                  <a:lnTo>
                    <a:pt x="1491" y="96"/>
                  </a:lnTo>
                  <a:lnTo>
                    <a:pt x="1542" y="81"/>
                  </a:lnTo>
                  <a:lnTo>
                    <a:pt x="1592" y="67"/>
                  </a:lnTo>
                  <a:lnTo>
                    <a:pt x="1643" y="55"/>
                  </a:lnTo>
                  <a:lnTo>
                    <a:pt x="1695" y="43"/>
                  </a:lnTo>
                  <a:lnTo>
                    <a:pt x="1747" y="34"/>
                  </a:lnTo>
                  <a:lnTo>
                    <a:pt x="1800" y="25"/>
                  </a:lnTo>
                  <a:lnTo>
                    <a:pt x="1852" y="18"/>
                  </a:lnTo>
                  <a:lnTo>
                    <a:pt x="1906" y="11"/>
                  </a:lnTo>
                  <a:lnTo>
                    <a:pt x="1959" y="7"/>
                  </a:lnTo>
                  <a:lnTo>
                    <a:pt x="2014" y="4"/>
                  </a:lnTo>
                  <a:lnTo>
                    <a:pt x="2068" y="1"/>
                  </a:lnTo>
                  <a:lnTo>
                    <a:pt x="2123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7B0DF4B5-067E-4473-A839-C2A85FF2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1288350"/>
              <a:ext cx="648903" cy="648902"/>
            </a:xfrm>
            <a:custGeom>
              <a:avLst/>
              <a:gdLst>
                <a:gd name="T0" fmla="*/ 2119 w 4592"/>
                <a:gd name="T1" fmla="*/ 6 h 4592"/>
                <a:gd name="T2" fmla="*/ 1834 w 4592"/>
                <a:gd name="T3" fmla="*/ 47 h 4592"/>
                <a:gd name="T4" fmla="*/ 1561 w 4592"/>
                <a:gd name="T5" fmla="*/ 121 h 4592"/>
                <a:gd name="T6" fmla="*/ 1302 w 4592"/>
                <a:gd name="T7" fmla="*/ 227 h 4592"/>
                <a:gd name="T8" fmla="*/ 1060 w 4592"/>
                <a:gd name="T9" fmla="*/ 362 h 4592"/>
                <a:gd name="T10" fmla="*/ 837 w 4592"/>
                <a:gd name="T11" fmla="*/ 524 h 4592"/>
                <a:gd name="T12" fmla="*/ 635 w 4592"/>
                <a:gd name="T13" fmla="*/ 713 h 4592"/>
                <a:gd name="T14" fmla="*/ 457 w 4592"/>
                <a:gd name="T15" fmla="*/ 923 h 4592"/>
                <a:gd name="T16" fmla="*/ 305 w 4592"/>
                <a:gd name="T17" fmla="*/ 1154 h 4592"/>
                <a:gd name="T18" fmla="*/ 181 w 4592"/>
                <a:gd name="T19" fmla="*/ 1403 h 4592"/>
                <a:gd name="T20" fmla="*/ 88 w 4592"/>
                <a:gd name="T21" fmla="*/ 1668 h 4592"/>
                <a:gd name="T22" fmla="*/ 27 w 4592"/>
                <a:gd name="T23" fmla="*/ 1947 h 4592"/>
                <a:gd name="T24" fmla="*/ 1 w 4592"/>
                <a:gd name="T25" fmla="*/ 2237 h 4592"/>
                <a:gd name="T26" fmla="*/ 6 w 4592"/>
                <a:gd name="T27" fmla="*/ 2473 h 4592"/>
                <a:gd name="T28" fmla="*/ 47 w 4592"/>
                <a:gd name="T29" fmla="*/ 2758 h 4592"/>
                <a:gd name="T30" fmla="*/ 121 w 4592"/>
                <a:gd name="T31" fmla="*/ 3031 h 4592"/>
                <a:gd name="T32" fmla="*/ 227 w 4592"/>
                <a:gd name="T33" fmla="*/ 3290 h 4592"/>
                <a:gd name="T34" fmla="*/ 363 w 4592"/>
                <a:gd name="T35" fmla="*/ 3532 h 4592"/>
                <a:gd name="T36" fmla="*/ 526 w 4592"/>
                <a:gd name="T37" fmla="*/ 3755 h 4592"/>
                <a:gd name="T38" fmla="*/ 713 w 4592"/>
                <a:gd name="T39" fmla="*/ 3957 h 4592"/>
                <a:gd name="T40" fmla="*/ 924 w 4592"/>
                <a:gd name="T41" fmla="*/ 4135 h 4592"/>
                <a:gd name="T42" fmla="*/ 1154 w 4592"/>
                <a:gd name="T43" fmla="*/ 4287 h 4592"/>
                <a:gd name="T44" fmla="*/ 1403 w 4592"/>
                <a:gd name="T45" fmla="*/ 4411 h 4592"/>
                <a:gd name="T46" fmla="*/ 1668 w 4592"/>
                <a:gd name="T47" fmla="*/ 4504 h 4592"/>
                <a:gd name="T48" fmla="*/ 1947 w 4592"/>
                <a:gd name="T49" fmla="*/ 4565 h 4592"/>
                <a:gd name="T50" fmla="*/ 2237 w 4592"/>
                <a:gd name="T51" fmla="*/ 4591 h 4592"/>
                <a:gd name="T52" fmla="*/ 2473 w 4592"/>
                <a:gd name="T53" fmla="*/ 4585 h 4592"/>
                <a:gd name="T54" fmla="*/ 2758 w 4592"/>
                <a:gd name="T55" fmla="*/ 4545 h 4592"/>
                <a:gd name="T56" fmla="*/ 3031 w 4592"/>
                <a:gd name="T57" fmla="*/ 4471 h 4592"/>
                <a:gd name="T58" fmla="*/ 3290 w 4592"/>
                <a:gd name="T59" fmla="*/ 4365 h 4592"/>
                <a:gd name="T60" fmla="*/ 3532 w 4592"/>
                <a:gd name="T61" fmla="*/ 4229 h 4592"/>
                <a:gd name="T62" fmla="*/ 3755 w 4592"/>
                <a:gd name="T63" fmla="*/ 4066 h 4592"/>
                <a:gd name="T64" fmla="*/ 3957 w 4592"/>
                <a:gd name="T65" fmla="*/ 3879 h 4592"/>
                <a:gd name="T66" fmla="*/ 4135 w 4592"/>
                <a:gd name="T67" fmla="*/ 3668 h 4592"/>
                <a:gd name="T68" fmla="*/ 4287 w 4592"/>
                <a:gd name="T69" fmla="*/ 3438 h 4592"/>
                <a:gd name="T70" fmla="*/ 4411 w 4592"/>
                <a:gd name="T71" fmla="*/ 3189 h 4592"/>
                <a:gd name="T72" fmla="*/ 4504 w 4592"/>
                <a:gd name="T73" fmla="*/ 2923 h 4592"/>
                <a:gd name="T74" fmla="*/ 4565 w 4592"/>
                <a:gd name="T75" fmla="*/ 2645 h 4592"/>
                <a:gd name="T76" fmla="*/ 4591 w 4592"/>
                <a:gd name="T77" fmla="*/ 2355 h 4592"/>
                <a:gd name="T78" fmla="*/ 4584 w 4592"/>
                <a:gd name="T79" fmla="*/ 2119 h 4592"/>
                <a:gd name="T80" fmla="*/ 4545 w 4592"/>
                <a:gd name="T81" fmla="*/ 1834 h 4592"/>
                <a:gd name="T82" fmla="*/ 4471 w 4592"/>
                <a:gd name="T83" fmla="*/ 1561 h 4592"/>
                <a:gd name="T84" fmla="*/ 4365 w 4592"/>
                <a:gd name="T85" fmla="*/ 1302 h 4592"/>
                <a:gd name="T86" fmla="*/ 4229 w 4592"/>
                <a:gd name="T87" fmla="*/ 1060 h 4592"/>
                <a:gd name="T88" fmla="*/ 4066 w 4592"/>
                <a:gd name="T89" fmla="*/ 836 h 4592"/>
                <a:gd name="T90" fmla="*/ 3879 w 4592"/>
                <a:gd name="T91" fmla="*/ 635 h 4592"/>
                <a:gd name="T92" fmla="*/ 3668 w 4592"/>
                <a:gd name="T93" fmla="*/ 457 h 4592"/>
                <a:gd name="T94" fmla="*/ 3438 w 4592"/>
                <a:gd name="T95" fmla="*/ 305 h 4592"/>
                <a:gd name="T96" fmla="*/ 3189 w 4592"/>
                <a:gd name="T97" fmla="*/ 181 h 4592"/>
                <a:gd name="T98" fmla="*/ 2923 w 4592"/>
                <a:gd name="T99" fmla="*/ 88 h 4592"/>
                <a:gd name="T100" fmla="*/ 2645 w 4592"/>
                <a:gd name="T101" fmla="*/ 27 h 4592"/>
                <a:gd name="T102" fmla="*/ 2355 w 4592"/>
                <a:gd name="T103" fmla="*/ 1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2" h="4592">
                  <a:moveTo>
                    <a:pt x="2296" y="0"/>
                  </a:moveTo>
                  <a:lnTo>
                    <a:pt x="2296" y="0"/>
                  </a:lnTo>
                  <a:lnTo>
                    <a:pt x="2237" y="1"/>
                  </a:lnTo>
                  <a:lnTo>
                    <a:pt x="2178" y="3"/>
                  </a:lnTo>
                  <a:lnTo>
                    <a:pt x="2119" y="6"/>
                  </a:lnTo>
                  <a:lnTo>
                    <a:pt x="2062" y="12"/>
                  </a:lnTo>
                  <a:lnTo>
                    <a:pt x="2004" y="18"/>
                  </a:lnTo>
                  <a:lnTo>
                    <a:pt x="1947" y="27"/>
                  </a:lnTo>
                  <a:lnTo>
                    <a:pt x="1890" y="36"/>
                  </a:lnTo>
                  <a:lnTo>
                    <a:pt x="1834" y="47"/>
                  </a:lnTo>
                  <a:lnTo>
                    <a:pt x="1778" y="59"/>
                  </a:lnTo>
                  <a:lnTo>
                    <a:pt x="1723" y="73"/>
                  </a:lnTo>
                  <a:lnTo>
                    <a:pt x="1668" y="88"/>
                  </a:lnTo>
                  <a:lnTo>
                    <a:pt x="1614" y="104"/>
                  </a:lnTo>
                  <a:lnTo>
                    <a:pt x="1561" y="121"/>
                  </a:lnTo>
                  <a:lnTo>
                    <a:pt x="1507" y="139"/>
                  </a:lnTo>
                  <a:lnTo>
                    <a:pt x="1455" y="159"/>
                  </a:lnTo>
                  <a:lnTo>
                    <a:pt x="1403" y="181"/>
                  </a:lnTo>
                  <a:lnTo>
                    <a:pt x="1352" y="203"/>
                  </a:lnTo>
                  <a:lnTo>
                    <a:pt x="1302" y="227"/>
                  </a:lnTo>
                  <a:lnTo>
                    <a:pt x="1251" y="252"/>
                  </a:lnTo>
                  <a:lnTo>
                    <a:pt x="1203" y="277"/>
                  </a:lnTo>
                  <a:lnTo>
                    <a:pt x="1154" y="305"/>
                  </a:lnTo>
                  <a:lnTo>
                    <a:pt x="1107" y="333"/>
                  </a:lnTo>
                  <a:lnTo>
                    <a:pt x="1060" y="362"/>
                  </a:lnTo>
                  <a:lnTo>
                    <a:pt x="1014" y="393"/>
                  </a:lnTo>
                  <a:lnTo>
                    <a:pt x="968" y="424"/>
                  </a:lnTo>
                  <a:lnTo>
                    <a:pt x="924" y="457"/>
                  </a:lnTo>
                  <a:lnTo>
                    <a:pt x="880" y="490"/>
                  </a:lnTo>
                  <a:lnTo>
                    <a:pt x="837" y="524"/>
                  </a:lnTo>
                  <a:lnTo>
                    <a:pt x="794" y="561"/>
                  </a:lnTo>
                  <a:lnTo>
                    <a:pt x="754" y="597"/>
                  </a:lnTo>
                  <a:lnTo>
                    <a:pt x="713" y="635"/>
                  </a:lnTo>
                  <a:lnTo>
                    <a:pt x="673" y="673"/>
                  </a:lnTo>
                  <a:lnTo>
                    <a:pt x="635" y="713"/>
                  </a:lnTo>
                  <a:lnTo>
                    <a:pt x="597" y="754"/>
                  </a:lnTo>
                  <a:lnTo>
                    <a:pt x="561" y="794"/>
                  </a:lnTo>
                  <a:lnTo>
                    <a:pt x="526" y="836"/>
                  </a:lnTo>
                  <a:lnTo>
                    <a:pt x="490" y="880"/>
                  </a:lnTo>
                  <a:lnTo>
                    <a:pt x="457" y="923"/>
                  </a:lnTo>
                  <a:lnTo>
                    <a:pt x="424" y="968"/>
                  </a:lnTo>
                  <a:lnTo>
                    <a:pt x="393" y="1014"/>
                  </a:lnTo>
                  <a:lnTo>
                    <a:pt x="363" y="1060"/>
                  </a:lnTo>
                  <a:lnTo>
                    <a:pt x="333" y="1107"/>
                  </a:lnTo>
                  <a:lnTo>
                    <a:pt x="305" y="1154"/>
                  </a:lnTo>
                  <a:lnTo>
                    <a:pt x="277" y="1202"/>
                  </a:lnTo>
                  <a:lnTo>
                    <a:pt x="252" y="1251"/>
                  </a:lnTo>
                  <a:lnTo>
                    <a:pt x="227" y="1302"/>
                  </a:lnTo>
                  <a:lnTo>
                    <a:pt x="203" y="1352"/>
                  </a:lnTo>
                  <a:lnTo>
                    <a:pt x="181" y="1403"/>
                  </a:lnTo>
                  <a:lnTo>
                    <a:pt x="159" y="1455"/>
                  </a:lnTo>
                  <a:lnTo>
                    <a:pt x="140" y="1507"/>
                  </a:lnTo>
                  <a:lnTo>
                    <a:pt x="121" y="1561"/>
                  </a:lnTo>
                  <a:lnTo>
                    <a:pt x="104" y="1614"/>
                  </a:lnTo>
                  <a:lnTo>
                    <a:pt x="88" y="1668"/>
                  </a:lnTo>
                  <a:lnTo>
                    <a:pt x="73" y="1722"/>
                  </a:lnTo>
                  <a:lnTo>
                    <a:pt x="59" y="1778"/>
                  </a:lnTo>
                  <a:lnTo>
                    <a:pt x="47" y="1834"/>
                  </a:lnTo>
                  <a:lnTo>
                    <a:pt x="36" y="1890"/>
                  </a:lnTo>
                  <a:lnTo>
                    <a:pt x="27" y="1947"/>
                  </a:lnTo>
                  <a:lnTo>
                    <a:pt x="18" y="2004"/>
                  </a:lnTo>
                  <a:lnTo>
                    <a:pt x="12" y="2062"/>
                  </a:lnTo>
                  <a:lnTo>
                    <a:pt x="6" y="2119"/>
                  </a:lnTo>
                  <a:lnTo>
                    <a:pt x="3" y="2178"/>
                  </a:lnTo>
                  <a:lnTo>
                    <a:pt x="1" y="2237"/>
                  </a:lnTo>
                  <a:lnTo>
                    <a:pt x="0" y="2296"/>
                  </a:lnTo>
                  <a:lnTo>
                    <a:pt x="0" y="2296"/>
                  </a:lnTo>
                  <a:lnTo>
                    <a:pt x="1" y="2355"/>
                  </a:lnTo>
                  <a:lnTo>
                    <a:pt x="3" y="2414"/>
                  </a:lnTo>
                  <a:lnTo>
                    <a:pt x="6" y="2473"/>
                  </a:lnTo>
                  <a:lnTo>
                    <a:pt x="12" y="2530"/>
                  </a:lnTo>
                  <a:lnTo>
                    <a:pt x="18" y="2588"/>
                  </a:lnTo>
                  <a:lnTo>
                    <a:pt x="27" y="2645"/>
                  </a:lnTo>
                  <a:lnTo>
                    <a:pt x="36" y="2702"/>
                  </a:lnTo>
                  <a:lnTo>
                    <a:pt x="47" y="2758"/>
                  </a:lnTo>
                  <a:lnTo>
                    <a:pt x="59" y="2814"/>
                  </a:lnTo>
                  <a:lnTo>
                    <a:pt x="73" y="2869"/>
                  </a:lnTo>
                  <a:lnTo>
                    <a:pt x="88" y="2923"/>
                  </a:lnTo>
                  <a:lnTo>
                    <a:pt x="104" y="2978"/>
                  </a:lnTo>
                  <a:lnTo>
                    <a:pt x="121" y="3031"/>
                  </a:lnTo>
                  <a:lnTo>
                    <a:pt x="140" y="3085"/>
                  </a:lnTo>
                  <a:lnTo>
                    <a:pt x="159" y="3136"/>
                  </a:lnTo>
                  <a:lnTo>
                    <a:pt x="181" y="3189"/>
                  </a:lnTo>
                  <a:lnTo>
                    <a:pt x="203" y="3240"/>
                  </a:lnTo>
                  <a:lnTo>
                    <a:pt x="227" y="3290"/>
                  </a:lnTo>
                  <a:lnTo>
                    <a:pt x="252" y="3340"/>
                  </a:lnTo>
                  <a:lnTo>
                    <a:pt x="277" y="3389"/>
                  </a:lnTo>
                  <a:lnTo>
                    <a:pt x="305" y="3438"/>
                  </a:lnTo>
                  <a:lnTo>
                    <a:pt x="333" y="3485"/>
                  </a:lnTo>
                  <a:lnTo>
                    <a:pt x="363" y="3532"/>
                  </a:lnTo>
                  <a:lnTo>
                    <a:pt x="393" y="3578"/>
                  </a:lnTo>
                  <a:lnTo>
                    <a:pt x="424" y="3624"/>
                  </a:lnTo>
                  <a:lnTo>
                    <a:pt x="457" y="3668"/>
                  </a:lnTo>
                  <a:lnTo>
                    <a:pt x="490" y="3712"/>
                  </a:lnTo>
                  <a:lnTo>
                    <a:pt x="526" y="3755"/>
                  </a:lnTo>
                  <a:lnTo>
                    <a:pt x="561" y="3798"/>
                  </a:lnTo>
                  <a:lnTo>
                    <a:pt x="597" y="3838"/>
                  </a:lnTo>
                  <a:lnTo>
                    <a:pt x="635" y="3879"/>
                  </a:lnTo>
                  <a:lnTo>
                    <a:pt x="673" y="3919"/>
                  </a:lnTo>
                  <a:lnTo>
                    <a:pt x="713" y="3957"/>
                  </a:lnTo>
                  <a:lnTo>
                    <a:pt x="754" y="3995"/>
                  </a:lnTo>
                  <a:lnTo>
                    <a:pt x="794" y="4031"/>
                  </a:lnTo>
                  <a:lnTo>
                    <a:pt x="837" y="4066"/>
                  </a:lnTo>
                  <a:lnTo>
                    <a:pt x="880" y="4102"/>
                  </a:lnTo>
                  <a:lnTo>
                    <a:pt x="924" y="4135"/>
                  </a:lnTo>
                  <a:lnTo>
                    <a:pt x="968" y="4167"/>
                  </a:lnTo>
                  <a:lnTo>
                    <a:pt x="1014" y="4199"/>
                  </a:lnTo>
                  <a:lnTo>
                    <a:pt x="1060" y="4229"/>
                  </a:lnTo>
                  <a:lnTo>
                    <a:pt x="1107" y="4259"/>
                  </a:lnTo>
                  <a:lnTo>
                    <a:pt x="1154" y="4287"/>
                  </a:lnTo>
                  <a:lnTo>
                    <a:pt x="1202" y="4314"/>
                  </a:lnTo>
                  <a:lnTo>
                    <a:pt x="1251" y="4340"/>
                  </a:lnTo>
                  <a:lnTo>
                    <a:pt x="1302" y="4365"/>
                  </a:lnTo>
                  <a:lnTo>
                    <a:pt x="1352" y="4389"/>
                  </a:lnTo>
                  <a:lnTo>
                    <a:pt x="1403" y="4411"/>
                  </a:lnTo>
                  <a:lnTo>
                    <a:pt x="1455" y="4433"/>
                  </a:lnTo>
                  <a:lnTo>
                    <a:pt x="1507" y="4452"/>
                  </a:lnTo>
                  <a:lnTo>
                    <a:pt x="1561" y="4471"/>
                  </a:lnTo>
                  <a:lnTo>
                    <a:pt x="1614" y="4488"/>
                  </a:lnTo>
                  <a:lnTo>
                    <a:pt x="1668" y="4504"/>
                  </a:lnTo>
                  <a:lnTo>
                    <a:pt x="1723" y="4519"/>
                  </a:lnTo>
                  <a:lnTo>
                    <a:pt x="1778" y="4533"/>
                  </a:lnTo>
                  <a:lnTo>
                    <a:pt x="1834" y="4545"/>
                  </a:lnTo>
                  <a:lnTo>
                    <a:pt x="1890" y="4556"/>
                  </a:lnTo>
                  <a:lnTo>
                    <a:pt x="1947" y="4565"/>
                  </a:lnTo>
                  <a:lnTo>
                    <a:pt x="2004" y="4573"/>
                  </a:lnTo>
                  <a:lnTo>
                    <a:pt x="2062" y="4580"/>
                  </a:lnTo>
                  <a:lnTo>
                    <a:pt x="2119" y="4585"/>
                  </a:lnTo>
                  <a:lnTo>
                    <a:pt x="2178" y="4589"/>
                  </a:lnTo>
                  <a:lnTo>
                    <a:pt x="2237" y="4591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355" y="4591"/>
                  </a:lnTo>
                  <a:lnTo>
                    <a:pt x="2414" y="4589"/>
                  </a:lnTo>
                  <a:lnTo>
                    <a:pt x="2473" y="4585"/>
                  </a:lnTo>
                  <a:lnTo>
                    <a:pt x="2530" y="4580"/>
                  </a:lnTo>
                  <a:lnTo>
                    <a:pt x="2588" y="4573"/>
                  </a:lnTo>
                  <a:lnTo>
                    <a:pt x="2645" y="4565"/>
                  </a:lnTo>
                  <a:lnTo>
                    <a:pt x="2702" y="4556"/>
                  </a:lnTo>
                  <a:lnTo>
                    <a:pt x="2758" y="4545"/>
                  </a:lnTo>
                  <a:lnTo>
                    <a:pt x="2814" y="4533"/>
                  </a:lnTo>
                  <a:lnTo>
                    <a:pt x="2869" y="4519"/>
                  </a:lnTo>
                  <a:lnTo>
                    <a:pt x="2923" y="4504"/>
                  </a:lnTo>
                  <a:lnTo>
                    <a:pt x="2978" y="4488"/>
                  </a:lnTo>
                  <a:lnTo>
                    <a:pt x="3031" y="4471"/>
                  </a:lnTo>
                  <a:lnTo>
                    <a:pt x="3085" y="4452"/>
                  </a:lnTo>
                  <a:lnTo>
                    <a:pt x="3137" y="4433"/>
                  </a:lnTo>
                  <a:lnTo>
                    <a:pt x="3189" y="4411"/>
                  </a:lnTo>
                  <a:lnTo>
                    <a:pt x="3240" y="4389"/>
                  </a:lnTo>
                  <a:lnTo>
                    <a:pt x="3290" y="4365"/>
                  </a:lnTo>
                  <a:lnTo>
                    <a:pt x="3341" y="4340"/>
                  </a:lnTo>
                  <a:lnTo>
                    <a:pt x="3389" y="4314"/>
                  </a:lnTo>
                  <a:lnTo>
                    <a:pt x="3438" y="4287"/>
                  </a:lnTo>
                  <a:lnTo>
                    <a:pt x="3485" y="4259"/>
                  </a:lnTo>
                  <a:lnTo>
                    <a:pt x="3532" y="4229"/>
                  </a:lnTo>
                  <a:lnTo>
                    <a:pt x="3578" y="4199"/>
                  </a:lnTo>
                  <a:lnTo>
                    <a:pt x="3624" y="4167"/>
                  </a:lnTo>
                  <a:lnTo>
                    <a:pt x="3668" y="4135"/>
                  </a:lnTo>
                  <a:lnTo>
                    <a:pt x="3712" y="4102"/>
                  </a:lnTo>
                  <a:lnTo>
                    <a:pt x="3755" y="4066"/>
                  </a:lnTo>
                  <a:lnTo>
                    <a:pt x="3798" y="4031"/>
                  </a:lnTo>
                  <a:lnTo>
                    <a:pt x="3838" y="3995"/>
                  </a:lnTo>
                  <a:lnTo>
                    <a:pt x="3879" y="3957"/>
                  </a:lnTo>
                  <a:lnTo>
                    <a:pt x="3919" y="3919"/>
                  </a:lnTo>
                  <a:lnTo>
                    <a:pt x="3957" y="3879"/>
                  </a:lnTo>
                  <a:lnTo>
                    <a:pt x="3995" y="3838"/>
                  </a:lnTo>
                  <a:lnTo>
                    <a:pt x="4031" y="3798"/>
                  </a:lnTo>
                  <a:lnTo>
                    <a:pt x="4066" y="3755"/>
                  </a:lnTo>
                  <a:lnTo>
                    <a:pt x="4102" y="3712"/>
                  </a:lnTo>
                  <a:lnTo>
                    <a:pt x="4135" y="3668"/>
                  </a:lnTo>
                  <a:lnTo>
                    <a:pt x="4168" y="3624"/>
                  </a:lnTo>
                  <a:lnTo>
                    <a:pt x="4199" y="3578"/>
                  </a:lnTo>
                  <a:lnTo>
                    <a:pt x="4229" y="3532"/>
                  </a:lnTo>
                  <a:lnTo>
                    <a:pt x="4259" y="3485"/>
                  </a:lnTo>
                  <a:lnTo>
                    <a:pt x="4287" y="3438"/>
                  </a:lnTo>
                  <a:lnTo>
                    <a:pt x="4314" y="3389"/>
                  </a:lnTo>
                  <a:lnTo>
                    <a:pt x="4340" y="3340"/>
                  </a:lnTo>
                  <a:lnTo>
                    <a:pt x="4365" y="3290"/>
                  </a:lnTo>
                  <a:lnTo>
                    <a:pt x="4388" y="3240"/>
                  </a:lnTo>
                  <a:lnTo>
                    <a:pt x="4411" y="3189"/>
                  </a:lnTo>
                  <a:lnTo>
                    <a:pt x="4432" y="3136"/>
                  </a:lnTo>
                  <a:lnTo>
                    <a:pt x="4452" y="3085"/>
                  </a:lnTo>
                  <a:lnTo>
                    <a:pt x="4471" y="3031"/>
                  </a:lnTo>
                  <a:lnTo>
                    <a:pt x="4488" y="2978"/>
                  </a:lnTo>
                  <a:lnTo>
                    <a:pt x="4504" y="2923"/>
                  </a:lnTo>
                  <a:lnTo>
                    <a:pt x="4519" y="2869"/>
                  </a:lnTo>
                  <a:lnTo>
                    <a:pt x="4533" y="2814"/>
                  </a:lnTo>
                  <a:lnTo>
                    <a:pt x="4545" y="2758"/>
                  </a:lnTo>
                  <a:lnTo>
                    <a:pt x="4555" y="2702"/>
                  </a:lnTo>
                  <a:lnTo>
                    <a:pt x="4565" y="2645"/>
                  </a:lnTo>
                  <a:lnTo>
                    <a:pt x="4573" y="2588"/>
                  </a:lnTo>
                  <a:lnTo>
                    <a:pt x="4580" y="2530"/>
                  </a:lnTo>
                  <a:lnTo>
                    <a:pt x="4584" y="2473"/>
                  </a:lnTo>
                  <a:lnTo>
                    <a:pt x="4589" y="2414"/>
                  </a:lnTo>
                  <a:lnTo>
                    <a:pt x="4591" y="2355"/>
                  </a:lnTo>
                  <a:lnTo>
                    <a:pt x="4592" y="2296"/>
                  </a:lnTo>
                  <a:lnTo>
                    <a:pt x="4592" y="2296"/>
                  </a:lnTo>
                  <a:lnTo>
                    <a:pt x="4591" y="2237"/>
                  </a:lnTo>
                  <a:lnTo>
                    <a:pt x="4589" y="2178"/>
                  </a:lnTo>
                  <a:lnTo>
                    <a:pt x="4584" y="2119"/>
                  </a:lnTo>
                  <a:lnTo>
                    <a:pt x="4580" y="2062"/>
                  </a:lnTo>
                  <a:lnTo>
                    <a:pt x="4573" y="2004"/>
                  </a:lnTo>
                  <a:lnTo>
                    <a:pt x="4565" y="1947"/>
                  </a:lnTo>
                  <a:lnTo>
                    <a:pt x="4555" y="1890"/>
                  </a:lnTo>
                  <a:lnTo>
                    <a:pt x="4545" y="1834"/>
                  </a:lnTo>
                  <a:lnTo>
                    <a:pt x="4533" y="1778"/>
                  </a:lnTo>
                  <a:lnTo>
                    <a:pt x="4519" y="1722"/>
                  </a:lnTo>
                  <a:lnTo>
                    <a:pt x="4504" y="1668"/>
                  </a:lnTo>
                  <a:lnTo>
                    <a:pt x="4488" y="1614"/>
                  </a:lnTo>
                  <a:lnTo>
                    <a:pt x="4471" y="1561"/>
                  </a:lnTo>
                  <a:lnTo>
                    <a:pt x="4452" y="1507"/>
                  </a:lnTo>
                  <a:lnTo>
                    <a:pt x="4432" y="1455"/>
                  </a:lnTo>
                  <a:lnTo>
                    <a:pt x="4411" y="1403"/>
                  </a:lnTo>
                  <a:lnTo>
                    <a:pt x="4388" y="1352"/>
                  </a:lnTo>
                  <a:lnTo>
                    <a:pt x="4365" y="1302"/>
                  </a:lnTo>
                  <a:lnTo>
                    <a:pt x="4340" y="1251"/>
                  </a:lnTo>
                  <a:lnTo>
                    <a:pt x="4314" y="1202"/>
                  </a:lnTo>
                  <a:lnTo>
                    <a:pt x="4287" y="1154"/>
                  </a:lnTo>
                  <a:lnTo>
                    <a:pt x="4259" y="1107"/>
                  </a:lnTo>
                  <a:lnTo>
                    <a:pt x="4229" y="1060"/>
                  </a:lnTo>
                  <a:lnTo>
                    <a:pt x="4199" y="1014"/>
                  </a:lnTo>
                  <a:lnTo>
                    <a:pt x="4168" y="968"/>
                  </a:lnTo>
                  <a:lnTo>
                    <a:pt x="4135" y="923"/>
                  </a:lnTo>
                  <a:lnTo>
                    <a:pt x="4102" y="880"/>
                  </a:lnTo>
                  <a:lnTo>
                    <a:pt x="4066" y="836"/>
                  </a:lnTo>
                  <a:lnTo>
                    <a:pt x="4031" y="794"/>
                  </a:lnTo>
                  <a:lnTo>
                    <a:pt x="3995" y="754"/>
                  </a:lnTo>
                  <a:lnTo>
                    <a:pt x="3957" y="713"/>
                  </a:lnTo>
                  <a:lnTo>
                    <a:pt x="3919" y="673"/>
                  </a:lnTo>
                  <a:lnTo>
                    <a:pt x="3879" y="635"/>
                  </a:lnTo>
                  <a:lnTo>
                    <a:pt x="3838" y="597"/>
                  </a:lnTo>
                  <a:lnTo>
                    <a:pt x="3798" y="561"/>
                  </a:lnTo>
                  <a:lnTo>
                    <a:pt x="3755" y="524"/>
                  </a:lnTo>
                  <a:lnTo>
                    <a:pt x="3712" y="490"/>
                  </a:lnTo>
                  <a:lnTo>
                    <a:pt x="3668" y="457"/>
                  </a:lnTo>
                  <a:lnTo>
                    <a:pt x="3624" y="424"/>
                  </a:lnTo>
                  <a:lnTo>
                    <a:pt x="3578" y="393"/>
                  </a:lnTo>
                  <a:lnTo>
                    <a:pt x="3532" y="362"/>
                  </a:lnTo>
                  <a:lnTo>
                    <a:pt x="3485" y="333"/>
                  </a:lnTo>
                  <a:lnTo>
                    <a:pt x="3438" y="305"/>
                  </a:lnTo>
                  <a:lnTo>
                    <a:pt x="3389" y="277"/>
                  </a:lnTo>
                  <a:lnTo>
                    <a:pt x="3341" y="252"/>
                  </a:lnTo>
                  <a:lnTo>
                    <a:pt x="3290" y="227"/>
                  </a:lnTo>
                  <a:lnTo>
                    <a:pt x="3240" y="203"/>
                  </a:lnTo>
                  <a:lnTo>
                    <a:pt x="3189" y="181"/>
                  </a:lnTo>
                  <a:lnTo>
                    <a:pt x="3137" y="159"/>
                  </a:lnTo>
                  <a:lnTo>
                    <a:pt x="3085" y="139"/>
                  </a:lnTo>
                  <a:lnTo>
                    <a:pt x="3031" y="121"/>
                  </a:lnTo>
                  <a:lnTo>
                    <a:pt x="2978" y="104"/>
                  </a:lnTo>
                  <a:lnTo>
                    <a:pt x="2923" y="88"/>
                  </a:lnTo>
                  <a:lnTo>
                    <a:pt x="2869" y="73"/>
                  </a:lnTo>
                  <a:lnTo>
                    <a:pt x="2814" y="59"/>
                  </a:lnTo>
                  <a:lnTo>
                    <a:pt x="2758" y="47"/>
                  </a:lnTo>
                  <a:lnTo>
                    <a:pt x="2702" y="36"/>
                  </a:lnTo>
                  <a:lnTo>
                    <a:pt x="2645" y="27"/>
                  </a:lnTo>
                  <a:lnTo>
                    <a:pt x="2588" y="18"/>
                  </a:lnTo>
                  <a:lnTo>
                    <a:pt x="2530" y="12"/>
                  </a:lnTo>
                  <a:lnTo>
                    <a:pt x="2473" y="6"/>
                  </a:lnTo>
                  <a:lnTo>
                    <a:pt x="2414" y="3"/>
                  </a:lnTo>
                  <a:lnTo>
                    <a:pt x="2355" y="1"/>
                  </a:lnTo>
                  <a:lnTo>
                    <a:pt x="2296" y="0"/>
                  </a:lnTo>
                  <a:lnTo>
                    <a:pt x="2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58CF3D3D-A48F-43F7-86D5-E5CEC043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70" y="1398573"/>
              <a:ext cx="131703" cy="131702"/>
            </a:xfrm>
            <a:custGeom>
              <a:avLst/>
              <a:gdLst>
                <a:gd name="T0" fmla="*/ 919 w 931"/>
                <a:gd name="T1" fmla="*/ 364 h 932"/>
                <a:gd name="T2" fmla="*/ 930 w 931"/>
                <a:gd name="T3" fmla="*/ 434 h 932"/>
                <a:gd name="T4" fmla="*/ 930 w 931"/>
                <a:gd name="T5" fmla="*/ 502 h 932"/>
                <a:gd name="T6" fmla="*/ 919 w 931"/>
                <a:gd name="T7" fmla="*/ 570 h 932"/>
                <a:gd name="T8" fmla="*/ 900 w 931"/>
                <a:gd name="T9" fmla="*/ 634 h 932"/>
                <a:gd name="T10" fmla="*/ 871 w 931"/>
                <a:gd name="T11" fmla="*/ 695 h 932"/>
                <a:gd name="T12" fmla="*/ 834 w 931"/>
                <a:gd name="T13" fmla="*/ 751 h 932"/>
                <a:gd name="T14" fmla="*/ 790 w 931"/>
                <a:gd name="T15" fmla="*/ 801 h 932"/>
                <a:gd name="T16" fmla="*/ 737 w 931"/>
                <a:gd name="T17" fmla="*/ 844 h 932"/>
                <a:gd name="T18" fmla="*/ 678 w 931"/>
                <a:gd name="T19" fmla="*/ 880 h 932"/>
                <a:gd name="T20" fmla="*/ 613 w 931"/>
                <a:gd name="T21" fmla="*/ 908 h 932"/>
                <a:gd name="T22" fmla="*/ 567 w 931"/>
                <a:gd name="T23" fmla="*/ 921 h 932"/>
                <a:gd name="T24" fmla="*/ 498 w 931"/>
                <a:gd name="T25" fmla="*/ 931 h 932"/>
                <a:gd name="T26" fmla="*/ 429 w 931"/>
                <a:gd name="T27" fmla="*/ 931 h 932"/>
                <a:gd name="T28" fmla="*/ 362 w 931"/>
                <a:gd name="T29" fmla="*/ 920 h 932"/>
                <a:gd name="T30" fmla="*/ 297 w 931"/>
                <a:gd name="T31" fmla="*/ 901 h 932"/>
                <a:gd name="T32" fmla="*/ 236 w 931"/>
                <a:gd name="T33" fmla="*/ 872 h 932"/>
                <a:gd name="T34" fmla="*/ 181 w 931"/>
                <a:gd name="T35" fmla="*/ 835 h 932"/>
                <a:gd name="T36" fmla="*/ 130 w 931"/>
                <a:gd name="T37" fmla="*/ 790 h 932"/>
                <a:gd name="T38" fmla="*/ 88 w 931"/>
                <a:gd name="T39" fmla="*/ 738 h 932"/>
                <a:gd name="T40" fmla="*/ 51 w 931"/>
                <a:gd name="T41" fmla="*/ 679 h 932"/>
                <a:gd name="T42" fmla="*/ 25 w 931"/>
                <a:gd name="T43" fmla="*/ 615 h 932"/>
                <a:gd name="T44" fmla="*/ 12 w 931"/>
                <a:gd name="T45" fmla="*/ 569 h 932"/>
                <a:gd name="T46" fmla="*/ 1 w 931"/>
                <a:gd name="T47" fmla="*/ 499 h 932"/>
                <a:gd name="T48" fmla="*/ 1 w 931"/>
                <a:gd name="T49" fmla="*/ 430 h 932"/>
                <a:gd name="T50" fmla="*/ 12 w 931"/>
                <a:gd name="T51" fmla="*/ 363 h 932"/>
                <a:gd name="T52" fmla="*/ 31 w 931"/>
                <a:gd name="T53" fmla="*/ 298 h 932"/>
                <a:gd name="T54" fmla="*/ 60 w 931"/>
                <a:gd name="T55" fmla="*/ 238 h 932"/>
                <a:gd name="T56" fmla="*/ 96 w 931"/>
                <a:gd name="T57" fmla="*/ 182 h 932"/>
                <a:gd name="T58" fmla="*/ 141 w 931"/>
                <a:gd name="T59" fmla="*/ 132 h 932"/>
                <a:gd name="T60" fmla="*/ 194 w 931"/>
                <a:gd name="T61" fmla="*/ 88 h 932"/>
                <a:gd name="T62" fmla="*/ 252 w 931"/>
                <a:gd name="T63" fmla="*/ 53 h 932"/>
                <a:gd name="T64" fmla="*/ 317 w 931"/>
                <a:gd name="T65" fmla="*/ 25 h 932"/>
                <a:gd name="T66" fmla="*/ 363 w 931"/>
                <a:gd name="T67" fmla="*/ 12 h 932"/>
                <a:gd name="T68" fmla="*/ 433 w 931"/>
                <a:gd name="T69" fmla="*/ 1 h 932"/>
                <a:gd name="T70" fmla="*/ 502 w 931"/>
                <a:gd name="T71" fmla="*/ 3 h 932"/>
                <a:gd name="T72" fmla="*/ 569 w 931"/>
                <a:gd name="T73" fmla="*/ 12 h 932"/>
                <a:gd name="T74" fmla="*/ 634 w 931"/>
                <a:gd name="T75" fmla="*/ 33 h 932"/>
                <a:gd name="T76" fmla="*/ 693 w 931"/>
                <a:gd name="T77" fmla="*/ 60 h 932"/>
                <a:gd name="T78" fmla="*/ 749 w 931"/>
                <a:gd name="T79" fmla="*/ 98 h 932"/>
                <a:gd name="T80" fmla="*/ 799 w 931"/>
                <a:gd name="T81" fmla="*/ 143 h 932"/>
                <a:gd name="T82" fmla="*/ 843 w 931"/>
                <a:gd name="T83" fmla="*/ 194 h 932"/>
                <a:gd name="T84" fmla="*/ 880 w 931"/>
                <a:gd name="T85" fmla="*/ 253 h 932"/>
                <a:gd name="T86" fmla="*/ 906 w 931"/>
                <a:gd name="T87" fmla="*/ 318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932">
                  <a:moveTo>
                    <a:pt x="914" y="341"/>
                  </a:moveTo>
                  <a:lnTo>
                    <a:pt x="914" y="341"/>
                  </a:lnTo>
                  <a:lnTo>
                    <a:pt x="919" y="364"/>
                  </a:lnTo>
                  <a:lnTo>
                    <a:pt x="925" y="388"/>
                  </a:lnTo>
                  <a:lnTo>
                    <a:pt x="928" y="410"/>
                  </a:lnTo>
                  <a:lnTo>
                    <a:pt x="930" y="434"/>
                  </a:lnTo>
                  <a:lnTo>
                    <a:pt x="931" y="457"/>
                  </a:lnTo>
                  <a:lnTo>
                    <a:pt x="931" y="480"/>
                  </a:lnTo>
                  <a:lnTo>
                    <a:pt x="930" y="502"/>
                  </a:lnTo>
                  <a:lnTo>
                    <a:pt x="927" y="525"/>
                  </a:lnTo>
                  <a:lnTo>
                    <a:pt x="924" y="547"/>
                  </a:lnTo>
                  <a:lnTo>
                    <a:pt x="919" y="570"/>
                  </a:lnTo>
                  <a:lnTo>
                    <a:pt x="914" y="591"/>
                  </a:lnTo>
                  <a:lnTo>
                    <a:pt x="908" y="613"/>
                  </a:lnTo>
                  <a:lnTo>
                    <a:pt x="900" y="634"/>
                  </a:lnTo>
                  <a:lnTo>
                    <a:pt x="891" y="654"/>
                  </a:lnTo>
                  <a:lnTo>
                    <a:pt x="882" y="675"/>
                  </a:lnTo>
                  <a:lnTo>
                    <a:pt x="871" y="695"/>
                  </a:lnTo>
                  <a:lnTo>
                    <a:pt x="859" y="714"/>
                  </a:lnTo>
                  <a:lnTo>
                    <a:pt x="848" y="733"/>
                  </a:lnTo>
                  <a:lnTo>
                    <a:pt x="834" y="751"/>
                  </a:lnTo>
                  <a:lnTo>
                    <a:pt x="820" y="768"/>
                  </a:lnTo>
                  <a:lnTo>
                    <a:pt x="805" y="785"/>
                  </a:lnTo>
                  <a:lnTo>
                    <a:pt x="790" y="801"/>
                  </a:lnTo>
                  <a:lnTo>
                    <a:pt x="773" y="816"/>
                  </a:lnTo>
                  <a:lnTo>
                    <a:pt x="756" y="831"/>
                  </a:lnTo>
                  <a:lnTo>
                    <a:pt x="737" y="844"/>
                  </a:lnTo>
                  <a:lnTo>
                    <a:pt x="718" y="858"/>
                  </a:lnTo>
                  <a:lnTo>
                    <a:pt x="699" y="870"/>
                  </a:lnTo>
                  <a:lnTo>
                    <a:pt x="678" y="880"/>
                  </a:lnTo>
                  <a:lnTo>
                    <a:pt x="657" y="891"/>
                  </a:lnTo>
                  <a:lnTo>
                    <a:pt x="636" y="900"/>
                  </a:lnTo>
                  <a:lnTo>
                    <a:pt x="613" y="908"/>
                  </a:lnTo>
                  <a:lnTo>
                    <a:pt x="591" y="915"/>
                  </a:lnTo>
                  <a:lnTo>
                    <a:pt x="591" y="915"/>
                  </a:lnTo>
                  <a:lnTo>
                    <a:pt x="567" y="921"/>
                  </a:lnTo>
                  <a:lnTo>
                    <a:pt x="545" y="925"/>
                  </a:lnTo>
                  <a:lnTo>
                    <a:pt x="521" y="928"/>
                  </a:lnTo>
                  <a:lnTo>
                    <a:pt x="498" y="931"/>
                  </a:lnTo>
                  <a:lnTo>
                    <a:pt x="475" y="932"/>
                  </a:lnTo>
                  <a:lnTo>
                    <a:pt x="452" y="932"/>
                  </a:lnTo>
                  <a:lnTo>
                    <a:pt x="429" y="931"/>
                  </a:lnTo>
                  <a:lnTo>
                    <a:pt x="407" y="928"/>
                  </a:lnTo>
                  <a:lnTo>
                    <a:pt x="384" y="925"/>
                  </a:lnTo>
                  <a:lnTo>
                    <a:pt x="362" y="920"/>
                  </a:lnTo>
                  <a:lnTo>
                    <a:pt x="340" y="915"/>
                  </a:lnTo>
                  <a:lnTo>
                    <a:pt x="319" y="908"/>
                  </a:lnTo>
                  <a:lnTo>
                    <a:pt x="297" y="901"/>
                  </a:lnTo>
                  <a:lnTo>
                    <a:pt x="277" y="892"/>
                  </a:lnTo>
                  <a:lnTo>
                    <a:pt x="257" y="882"/>
                  </a:lnTo>
                  <a:lnTo>
                    <a:pt x="236" y="872"/>
                  </a:lnTo>
                  <a:lnTo>
                    <a:pt x="218" y="861"/>
                  </a:lnTo>
                  <a:lnTo>
                    <a:pt x="199" y="848"/>
                  </a:lnTo>
                  <a:lnTo>
                    <a:pt x="181" y="835"/>
                  </a:lnTo>
                  <a:lnTo>
                    <a:pt x="164" y="821"/>
                  </a:lnTo>
                  <a:lnTo>
                    <a:pt x="147" y="806"/>
                  </a:lnTo>
                  <a:lnTo>
                    <a:pt x="130" y="790"/>
                  </a:lnTo>
                  <a:lnTo>
                    <a:pt x="115" y="773"/>
                  </a:lnTo>
                  <a:lnTo>
                    <a:pt x="101" y="756"/>
                  </a:lnTo>
                  <a:lnTo>
                    <a:pt x="88" y="738"/>
                  </a:lnTo>
                  <a:lnTo>
                    <a:pt x="75" y="720"/>
                  </a:lnTo>
                  <a:lnTo>
                    <a:pt x="62" y="699"/>
                  </a:lnTo>
                  <a:lnTo>
                    <a:pt x="51" y="679"/>
                  </a:lnTo>
                  <a:lnTo>
                    <a:pt x="42" y="659"/>
                  </a:lnTo>
                  <a:lnTo>
                    <a:pt x="32" y="637"/>
                  </a:lnTo>
                  <a:lnTo>
                    <a:pt x="25" y="615"/>
                  </a:lnTo>
                  <a:lnTo>
                    <a:pt x="17" y="591"/>
                  </a:lnTo>
                  <a:lnTo>
                    <a:pt x="17" y="591"/>
                  </a:lnTo>
                  <a:lnTo>
                    <a:pt x="12" y="569"/>
                  </a:lnTo>
                  <a:lnTo>
                    <a:pt x="6" y="545"/>
                  </a:lnTo>
                  <a:lnTo>
                    <a:pt x="3" y="522"/>
                  </a:lnTo>
                  <a:lnTo>
                    <a:pt x="1" y="499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1" y="430"/>
                  </a:lnTo>
                  <a:lnTo>
                    <a:pt x="3" y="407"/>
                  </a:lnTo>
                  <a:lnTo>
                    <a:pt x="7" y="385"/>
                  </a:lnTo>
                  <a:lnTo>
                    <a:pt x="12" y="363"/>
                  </a:lnTo>
                  <a:lnTo>
                    <a:pt x="17" y="341"/>
                  </a:lnTo>
                  <a:lnTo>
                    <a:pt x="23" y="319"/>
                  </a:lnTo>
                  <a:lnTo>
                    <a:pt x="31" y="298"/>
                  </a:lnTo>
                  <a:lnTo>
                    <a:pt x="39" y="278"/>
                  </a:lnTo>
                  <a:lnTo>
                    <a:pt x="49" y="257"/>
                  </a:lnTo>
                  <a:lnTo>
                    <a:pt x="60" y="238"/>
                  </a:lnTo>
                  <a:lnTo>
                    <a:pt x="72" y="219"/>
                  </a:lnTo>
                  <a:lnTo>
                    <a:pt x="83" y="201"/>
                  </a:lnTo>
                  <a:lnTo>
                    <a:pt x="96" y="182"/>
                  </a:lnTo>
                  <a:lnTo>
                    <a:pt x="111" y="164"/>
                  </a:lnTo>
                  <a:lnTo>
                    <a:pt x="126" y="148"/>
                  </a:lnTo>
                  <a:lnTo>
                    <a:pt x="141" y="132"/>
                  </a:lnTo>
                  <a:lnTo>
                    <a:pt x="158" y="116"/>
                  </a:lnTo>
                  <a:lnTo>
                    <a:pt x="175" y="102"/>
                  </a:lnTo>
                  <a:lnTo>
                    <a:pt x="194" y="88"/>
                  </a:lnTo>
                  <a:lnTo>
                    <a:pt x="212" y="75"/>
                  </a:lnTo>
                  <a:lnTo>
                    <a:pt x="232" y="64"/>
                  </a:lnTo>
                  <a:lnTo>
                    <a:pt x="252" y="53"/>
                  </a:lnTo>
                  <a:lnTo>
                    <a:pt x="273" y="42"/>
                  </a:lnTo>
                  <a:lnTo>
                    <a:pt x="295" y="34"/>
                  </a:lnTo>
                  <a:lnTo>
                    <a:pt x="317" y="25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3" y="12"/>
                  </a:lnTo>
                  <a:lnTo>
                    <a:pt x="386" y="8"/>
                  </a:lnTo>
                  <a:lnTo>
                    <a:pt x="410" y="4"/>
                  </a:lnTo>
                  <a:lnTo>
                    <a:pt x="433" y="1"/>
                  </a:lnTo>
                  <a:lnTo>
                    <a:pt x="456" y="0"/>
                  </a:lnTo>
                  <a:lnTo>
                    <a:pt x="479" y="0"/>
                  </a:lnTo>
                  <a:lnTo>
                    <a:pt x="502" y="3"/>
                  </a:lnTo>
                  <a:lnTo>
                    <a:pt x="524" y="5"/>
                  </a:lnTo>
                  <a:lnTo>
                    <a:pt x="547" y="8"/>
                  </a:lnTo>
                  <a:lnTo>
                    <a:pt x="569" y="12"/>
                  </a:lnTo>
                  <a:lnTo>
                    <a:pt x="591" y="18"/>
                  </a:lnTo>
                  <a:lnTo>
                    <a:pt x="612" y="24"/>
                  </a:lnTo>
                  <a:lnTo>
                    <a:pt x="634" y="33"/>
                  </a:lnTo>
                  <a:lnTo>
                    <a:pt x="654" y="41"/>
                  </a:lnTo>
                  <a:lnTo>
                    <a:pt x="674" y="51"/>
                  </a:lnTo>
                  <a:lnTo>
                    <a:pt x="693" y="60"/>
                  </a:lnTo>
                  <a:lnTo>
                    <a:pt x="713" y="72"/>
                  </a:lnTo>
                  <a:lnTo>
                    <a:pt x="732" y="84"/>
                  </a:lnTo>
                  <a:lnTo>
                    <a:pt x="749" y="98"/>
                  </a:lnTo>
                  <a:lnTo>
                    <a:pt x="767" y="112"/>
                  </a:lnTo>
                  <a:lnTo>
                    <a:pt x="783" y="127"/>
                  </a:lnTo>
                  <a:lnTo>
                    <a:pt x="799" y="143"/>
                  </a:lnTo>
                  <a:lnTo>
                    <a:pt x="816" y="159"/>
                  </a:lnTo>
                  <a:lnTo>
                    <a:pt x="829" y="176"/>
                  </a:lnTo>
                  <a:lnTo>
                    <a:pt x="843" y="194"/>
                  </a:lnTo>
                  <a:lnTo>
                    <a:pt x="856" y="213"/>
                  </a:lnTo>
                  <a:lnTo>
                    <a:pt x="868" y="233"/>
                  </a:lnTo>
                  <a:lnTo>
                    <a:pt x="880" y="253"/>
                  </a:lnTo>
                  <a:lnTo>
                    <a:pt x="889" y="274"/>
                  </a:lnTo>
                  <a:lnTo>
                    <a:pt x="899" y="296"/>
                  </a:lnTo>
                  <a:lnTo>
                    <a:pt x="906" y="318"/>
                  </a:lnTo>
                  <a:lnTo>
                    <a:pt x="914" y="341"/>
                  </a:lnTo>
                  <a:lnTo>
                    <a:pt x="91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31762CB4-1618-4234-A04A-74CFDCF0E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30" y="1343179"/>
              <a:ext cx="459545" cy="538679"/>
            </a:xfrm>
            <a:custGeom>
              <a:avLst/>
              <a:gdLst>
                <a:gd name="T0" fmla="*/ 2537 w 3250"/>
                <a:gd name="T1" fmla="*/ 2758 h 3811"/>
                <a:gd name="T2" fmla="*/ 2317 w 3250"/>
                <a:gd name="T3" fmla="*/ 2884 h 3811"/>
                <a:gd name="T4" fmla="*/ 2145 w 3250"/>
                <a:gd name="T5" fmla="*/ 2940 h 3811"/>
                <a:gd name="T6" fmla="*/ 2014 w 3250"/>
                <a:gd name="T7" fmla="*/ 2961 h 3811"/>
                <a:gd name="T8" fmla="*/ 1906 w 3250"/>
                <a:gd name="T9" fmla="*/ 2967 h 3811"/>
                <a:gd name="T10" fmla="*/ 1771 w 3250"/>
                <a:gd name="T11" fmla="*/ 2958 h 3811"/>
                <a:gd name="T12" fmla="*/ 1640 w 3250"/>
                <a:gd name="T13" fmla="*/ 2934 h 3811"/>
                <a:gd name="T14" fmla="*/ 1493 w 3250"/>
                <a:gd name="T15" fmla="*/ 2883 h 3811"/>
                <a:gd name="T16" fmla="*/ 1271 w 3250"/>
                <a:gd name="T17" fmla="*/ 2756 h 3811"/>
                <a:gd name="T18" fmla="*/ 1087 w 3250"/>
                <a:gd name="T19" fmla="*/ 2580 h 3811"/>
                <a:gd name="T20" fmla="*/ 949 w 3250"/>
                <a:gd name="T21" fmla="*/ 2366 h 3811"/>
                <a:gd name="T22" fmla="*/ 885 w 3250"/>
                <a:gd name="T23" fmla="*/ 2196 h 3811"/>
                <a:gd name="T24" fmla="*/ 857 w 3250"/>
                <a:gd name="T25" fmla="*/ 2068 h 3811"/>
                <a:gd name="T26" fmla="*/ 845 w 3250"/>
                <a:gd name="T27" fmla="*/ 1933 h 3811"/>
                <a:gd name="T28" fmla="*/ 847 w 3250"/>
                <a:gd name="T29" fmla="*/ 1825 h 3811"/>
                <a:gd name="T30" fmla="*/ 867 w 3250"/>
                <a:gd name="T31" fmla="*/ 1692 h 3811"/>
                <a:gd name="T32" fmla="*/ 901 w 3250"/>
                <a:gd name="T33" fmla="*/ 1566 h 3811"/>
                <a:gd name="T34" fmla="*/ 998 w 3250"/>
                <a:gd name="T35" fmla="*/ 1356 h 3811"/>
                <a:gd name="T36" fmla="*/ 1156 w 3250"/>
                <a:gd name="T37" fmla="*/ 1156 h 3811"/>
                <a:gd name="T38" fmla="*/ 1356 w 3250"/>
                <a:gd name="T39" fmla="*/ 998 h 3811"/>
                <a:gd name="T40" fmla="*/ 1566 w 3250"/>
                <a:gd name="T41" fmla="*/ 901 h 3811"/>
                <a:gd name="T42" fmla="*/ 1692 w 3250"/>
                <a:gd name="T43" fmla="*/ 867 h 3811"/>
                <a:gd name="T44" fmla="*/ 1825 w 3250"/>
                <a:gd name="T45" fmla="*/ 847 h 3811"/>
                <a:gd name="T46" fmla="*/ 1906 w 3250"/>
                <a:gd name="T47" fmla="*/ 0 h 3811"/>
                <a:gd name="T48" fmla="*/ 1663 w 3250"/>
                <a:gd name="T49" fmla="*/ 16 h 3811"/>
                <a:gd name="T50" fmla="*/ 1430 w 3250"/>
                <a:gd name="T51" fmla="*/ 60 h 3811"/>
                <a:gd name="T52" fmla="*/ 1207 w 3250"/>
                <a:gd name="T53" fmla="*/ 132 h 3811"/>
                <a:gd name="T54" fmla="*/ 997 w 3250"/>
                <a:gd name="T55" fmla="*/ 230 h 3811"/>
                <a:gd name="T56" fmla="*/ 802 w 3250"/>
                <a:gd name="T57" fmla="*/ 352 h 3811"/>
                <a:gd name="T58" fmla="*/ 625 w 3250"/>
                <a:gd name="T59" fmla="*/ 495 h 3811"/>
                <a:gd name="T60" fmla="*/ 465 w 3250"/>
                <a:gd name="T61" fmla="*/ 659 h 3811"/>
                <a:gd name="T62" fmla="*/ 326 w 3250"/>
                <a:gd name="T63" fmla="*/ 840 h 3811"/>
                <a:gd name="T64" fmla="*/ 208 w 3250"/>
                <a:gd name="T65" fmla="*/ 1038 h 3811"/>
                <a:gd name="T66" fmla="*/ 115 w 3250"/>
                <a:gd name="T67" fmla="*/ 1251 h 3811"/>
                <a:gd name="T68" fmla="*/ 49 w 3250"/>
                <a:gd name="T69" fmla="*/ 1476 h 3811"/>
                <a:gd name="T70" fmla="*/ 10 w 3250"/>
                <a:gd name="T71" fmla="*/ 1711 h 3811"/>
                <a:gd name="T72" fmla="*/ 0 w 3250"/>
                <a:gd name="T73" fmla="*/ 1906 h 3811"/>
                <a:gd name="T74" fmla="*/ 16 w 3250"/>
                <a:gd name="T75" fmla="*/ 2149 h 3811"/>
                <a:gd name="T76" fmla="*/ 60 w 3250"/>
                <a:gd name="T77" fmla="*/ 2382 h 3811"/>
                <a:gd name="T78" fmla="*/ 132 w 3250"/>
                <a:gd name="T79" fmla="*/ 2605 h 3811"/>
                <a:gd name="T80" fmla="*/ 230 w 3250"/>
                <a:gd name="T81" fmla="*/ 2815 h 3811"/>
                <a:gd name="T82" fmla="*/ 352 w 3250"/>
                <a:gd name="T83" fmla="*/ 3010 h 3811"/>
                <a:gd name="T84" fmla="*/ 495 w 3250"/>
                <a:gd name="T85" fmla="*/ 3187 h 3811"/>
                <a:gd name="T86" fmla="*/ 659 w 3250"/>
                <a:gd name="T87" fmla="*/ 3347 h 3811"/>
                <a:gd name="T88" fmla="*/ 840 w 3250"/>
                <a:gd name="T89" fmla="*/ 3486 h 3811"/>
                <a:gd name="T90" fmla="*/ 1038 w 3250"/>
                <a:gd name="T91" fmla="*/ 3604 h 3811"/>
                <a:gd name="T92" fmla="*/ 1251 w 3250"/>
                <a:gd name="T93" fmla="*/ 3696 h 3811"/>
                <a:gd name="T94" fmla="*/ 1476 w 3250"/>
                <a:gd name="T95" fmla="*/ 3763 h 3811"/>
                <a:gd name="T96" fmla="*/ 1711 w 3250"/>
                <a:gd name="T97" fmla="*/ 3802 h 3811"/>
                <a:gd name="T98" fmla="*/ 1906 w 3250"/>
                <a:gd name="T99" fmla="*/ 3811 h 3811"/>
                <a:gd name="T100" fmla="*/ 2148 w 3250"/>
                <a:gd name="T101" fmla="*/ 3796 h 3811"/>
                <a:gd name="T102" fmla="*/ 2381 w 3250"/>
                <a:gd name="T103" fmla="*/ 3752 h 3811"/>
                <a:gd name="T104" fmla="*/ 2603 w 3250"/>
                <a:gd name="T105" fmla="*/ 3681 h 3811"/>
                <a:gd name="T106" fmla="*/ 2811 w 3250"/>
                <a:gd name="T107" fmla="*/ 3583 h 3811"/>
                <a:gd name="T108" fmla="*/ 3006 w 3250"/>
                <a:gd name="T109" fmla="*/ 3462 h 3811"/>
                <a:gd name="T110" fmla="*/ 3184 w 3250"/>
                <a:gd name="T111" fmla="*/ 3319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50" h="3811">
                  <a:moveTo>
                    <a:pt x="2653" y="2660"/>
                  </a:moveTo>
                  <a:lnTo>
                    <a:pt x="2653" y="2660"/>
                  </a:lnTo>
                  <a:lnTo>
                    <a:pt x="2617" y="2694"/>
                  </a:lnTo>
                  <a:lnTo>
                    <a:pt x="2578" y="2727"/>
                  </a:lnTo>
                  <a:lnTo>
                    <a:pt x="2537" y="2758"/>
                  </a:lnTo>
                  <a:lnTo>
                    <a:pt x="2497" y="2788"/>
                  </a:lnTo>
                  <a:lnTo>
                    <a:pt x="2454" y="2815"/>
                  </a:lnTo>
                  <a:lnTo>
                    <a:pt x="2409" y="2840"/>
                  </a:lnTo>
                  <a:lnTo>
                    <a:pt x="2364" y="2864"/>
                  </a:lnTo>
                  <a:lnTo>
                    <a:pt x="2317" y="2884"/>
                  </a:lnTo>
                  <a:lnTo>
                    <a:pt x="2269" y="2904"/>
                  </a:lnTo>
                  <a:lnTo>
                    <a:pt x="2220" y="2920"/>
                  </a:lnTo>
                  <a:lnTo>
                    <a:pt x="2195" y="2927"/>
                  </a:lnTo>
                  <a:lnTo>
                    <a:pt x="2169" y="2934"/>
                  </a:lnTo>
                  <a:lnTo>
                    <a:pt x="2145" y="2940"/>
                  </a:lnTo>
                  <a:lnTo>
                    <a:pt x="2119" y="2945"/>
                  </a:lnTo>
                  <a:lnTo>
                    <a:pt x="2093" y="2951"/>
                  </a:lnTo>
                  <a:lnTo>
                    <a:pt x="2066" y="2955"/>
                  </a:lnTo>
                  <a:lnTo>
                    <a:pt x="2041" y="2958"/>
                  </a:lnTo>
                  <a:lnTo>
                    <a:pt x="2014" y="2961"/>
                  </a:lnTo>
                  <a:lnTo>
                    <a:pt x="1987" y="2964"/>
                  </a:lnTo>
                  <a:lnTo>
                    <a:pt x="1961" y="2966"/>
                  </a:lnTo>
                  <a:lnTo>
                    <a:pt x="1933" y="2967"/>
                  </a:lnTo>
                  <a:lnTo>
                    <a:pt x="1906" y="2967"/>
                  </a:lnTo>
                  <a:lnTo>
                    <a:pt x="1906" y="2967"/>
                  </a:lnTo>
                  <a:lnTo>
                    <a:pt x="1878" y="2967"/>
                  </a:lnTo>
                  <a:lnTo>
                    <a:pt x="1851" y="2966"/>
                  </a:lnTo>
                  <a:lnTo>
                    <a:pt x="1825" y="2964"/>
                  </a:lnTo>
                  <a:lnTo>
                    <a:pt x="1798" y="2961"/>
                  </a:lnTo>
                  <a:lnTo>
                    <a:pt x="1771" y="2958"/>
                  </a:lnTo>
                  <a:lnTo>
                    <a:pt x="1744" y="2955"/>
                  </a:lnTo>
                  <a:lnTo>
                    <a:pt x="1718" y="2951"/>
                  </a:lnTo>
                  <a:lnTo>
                    <a:pt x="1692" y="2945"/>
                  </a:lnTo>
                  <a:lnTo>
                    <a:pt x="1666" y="2940"/>
                  </a:lnTo>
                  <a:lnTo>
                    <a:pt x="1640" y="2934"/>
                  </a:lnTo>
                  <a:lnTo>
                    <a:pt x="1616" y="2927"/>
                  </a:lnTo>
                  <a:lnTo>
                    <a:pt x="1590" y="2920"/>
                  </a:lnTo>
                  <a:lnTo>
                    <a:pt x="1566" y="2911"/>
                  </a:lnTo>
                  <a:lnTo>
                    <a:pt x="1541" y="2903"/>
                  </a:lnTo>
                  <a:lnTo>
                    <a:pt x="1493" y="2883"/>
                  </a:lnTo>
                  <a:lnTo>
                    <a:pt x="1446" y="2863"/>
                  </a:lnTo>
                  <a:lnTo>
                    <a:pt x="1400" y="2839"/>
                  </a:lnTo>
                  <a:lnTo>
                    <a:pt x="1356" y="2814"/>
                  </a:lnTo>
                  <a:lnTo>
                    <a:pt x="1313" y="2786"/>
                  </a:lnTo>
                  <a:lnTo>
                    <a:pt x="1271" y="2756"/>
                  </a:lnTo>
                  <a:lnTo>
                    <a:pt x="1231" y="2725"/>
                  </a:lnTo>
                  <a:lnTo>
                    <a:pt x="1192" y="2692"/>
                  </a:lnTo>
                  <a:lnTo>
                    <a:pt x="1156" y="2656"/>
                  </a:lnTo>
                  <a:lnTo>
                    <a:pt x="1120" y="2619"/>
                  </a:lnTo>
                  <a:lnTo>
                    <a:pt x="1087" y="2580"/>
                  </a:lnTo>
                  <a:lnTo>
                    <a:pt x="1055" y="2541"/>
                  </a:lnTo>
                  <a:lnTo>
                    <a:pt x="1026" y="2499"/>
                  </a:lnTo>
                  <a:lnTo>
                    <a:pt x="998" y="2456"/>
                  </a:lnTo>
                  <a:lnTo>
                    <a:pt x="973" y="2411"/>
                  </a:lnTo>
                  <a:lnTo>
                    <a:pt x="949" y="2366"/>
                  </a:lnTo>
                  <a:lnTo>
                    <a:pt x="928" y="2319"/>
                  </a:lnTo>
                  <a:lnTo>
                    <a:pt x="909" y="2271"/>
                  </a:lnTo>
                  <a:lnTo>
                    <a:pt x="901" y="2246"/>
                  </a:lnTo>
                  <a:lnTo>
                    <a:pt x="892" y="2222"/>
                  </a:lnTo>
                  <a:lnTo>
                    <a:pt x="885" y="2196"/>
                  </a:lnTo>
                  <a:lnTo>
                    <a:pt x="878" y="2171"/>
                  </a:lnTo>
                  <a:lnTo>
                    <a:pt x="872" y="2146"/>
                  </a:lnTo>
                  <a:lnTo>
                    <a:pt x="867" y="2120"/>
                  </a:lnTo>
                  <a:lnTo>
                    <a:pt x="861" y="2093"/>
                  </a:lnTo>
                  <a:lnTo>
                    <a:pt x="857" y="2068"/>
                  </a:lnTo>
                  <a:lnTo>
                    <a:pt x="853" y="2041"/>
                  </a:lnTo>
                  <a:lnTo>
                    <a:pt x="851" y="2014"/>
                  </a:lnTo>
                  <a:lnTo>
                    <a:pt x="847" y="1987"/>
                  </a:lnTo>
                  <a:lnTo>
                    <a:pt x="846" y="1961"/>
                  </a:lnTo>
                  <a:lnTo>
                    <a:pt x="845" y="1933"/>
                  </a:lnTo>
                  <a:lnTo>
                    <a:pt x="845" y="1906"/>
                  </a:lnTo>
                  <a:lnTo>
                    <a:pt x="845" y="1906"/>
                  </a:lnTo>
                  <a:lnTo>
                    <a:pt x="845" y="1878"/>
                  </a:lnTo>
                  <a:lnTo>
                    <a:pt x="846" y="1851"/>
                  </a:lnTo>
                  <a:lnTo>
                    <a:pt x="847" y="1825"/>
                  </a:lnTo>
                  <a:lnTo>
                    <a:pt x="851" y="1797"/>
                  </a:lnTo>
                  <a:lnTo>
                    <a:pt x="853" y="1771"/>
                  </a:lnTo>
                  <a:lnTo>
                    <a:pt x="857" y="1744"/>
                  </a:lnTo>
                  <a:lnTo>
                    <a:pt x="861" y="1718"/>
                  </a:lnTo>
                  <a:lnTo>
                    <a:pt x="867" y="1692"/>
                  </a:lnTo>
                  <a:lnTo>
                    <a:pt x="872" y="1666"/>
                  </a:lnTo>
                  <a:lnTo>
                    <a:pt x="878" y="1641"/>
                  </a:lnTo>
                  <a:lnTo>
                    <a:pt x="885" y="1615"/>
                  </a:lnTo>
                  <a:lnTo>
                    <a:pt x="892" y="1590"/>
                  </a:lnTo>
                  <a:lnTo>
                    <a:pt x="901" y="1566"/>
                  </a:lnTo>
                  <a:lnTo>
                    <a:pt x="909" y="1541"/>
                  </a:lnTo>
                  <a:lnTo>
                    <a:pt x="928" y="1493"/>
                  </a:lnTo>
                  <a:lnTo>
                    <a:pt x="949" y="1446"/>
                  </a:lnTo>
                  <a:lnTo>
                    <a:pt x="973" y="1400"/>
                  </a:lnTo>
                  <a:lnTo>
                    <a:pt x="998" y="1356"/>
                  </a:lnTo>
                  <a:lnTo>
                    <a:pt x="1026" y="1313"/>
                  </a:lnTo>
                  <a:lnTo>
                    <a:pt x="1055" y="1271"/>
                  </a:lnTo>
                  <a:lnTo>
                    <a:pt x="1087" y="1231"/>
                  </a:lnTo>
                  <a:lnTo>
                    <a:pt x="1120" y="1192"/>
                  </a:lnTo>
                  <a:lnTo>
                    <a:pt x="1156" y="1156"/>
                  </a:lnTo>
                  <a:lnTo>
                    <a:pt x="1192" y="1120"/>
                  </a:lnTo>
                  <a:lnTo>
                    <a:pt x="1231" y="1087"/>
                  </a:lnTo>
                  <a:lnTo>
                    <a:pt x="1271" y="1055"/>
                  </a:lnTo>
                  <a:lnTo>
                    <a:pt x="1313" y="1026"/>
                  </a:lnTo>
                  <a:lnTo>
                    <a:pt x="1356" y="998"/>
                  </a:lnTo>
                  <a:lnTo>
                    <a:pt x="1400" y="973"/>
                  </a:lnTo>
                  <a:lnTo>
                    <a:pt x="1446" y="949"/>
                  </a:lnTo>
                  <a:lnTo>
                    <a:pt x="1493" y="928"/>
                  </a:lnTo>
                  <a:lnTo>
                    <a:pt x="1541" y="909"/>
                  </a:lnTo>
                  <a:lnTo>
                    <a:pt x="1566" y="901"/>
                  </a:lnTo>
                  <a:lnTo>
                    <a:pt x="1590" y="892"/>
                  </a:lnTo>
                  <a:lnTo>
                    <a:pt x="1616" y="885"/>
                  </a:lnTo>
                  <a:lnTo>
                    <a:pt x="1640" y="878"/>
                  </a:lnTo>
                  <a:lnTo>
                    <a:pt x="1666" y="872"/>
                  </a:lnTo>
                  <a:lnTo>
                    <a:pt x="1692" y="867"/>
                  </a:lnTo>
                  <a:lnTo>
                    <a:pt x="1718" y="861"/>
                  </a:lnTo>
                  <a:lnTo>
                    <a:pt x="1744" y="857"/>
                  </a:lnTo>
                  <a:lnTo>
                    <a:pt x="1771" y="853"/>
                  </a:lnTo>
                  <a:lnTo>
                    <a:pt x="1798" y="851"/>
                  </a:lnTo>
                  <a:lnTo>
                    <a:pt x="1825" y="847"/>
                  </a:lnTo>
                  <a:lnTo>
                    <a:pt x="1851" y="846"/>
                  </a:lnTo>
                  <a:lnTo>
                    <a:pt x="1878" y="845"/>
                  </a:lnTo>
                  <a:lnTo>
                    <a:pt x="1906" y="844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857" y="1"/>
                  </a:lnTo>
                  <a:lnTo>
                    <a:pt x="1807" y="3"/>
                  </a:lnTo>
                  <a:lnTo>
                    <a:pt x="1759" y="5"/>
                  </a:lnTo>
                  <a:lnTo>
                    <a:pt x="1711" y="9"/>
                  </a:lnTo>
                  <a:lnTo>
                    <a:pt x="1663" y="16"/>
                  </a:lnTo>
                  <a:lnTo>
                    <a:pt x="1616" y="22"/>
                  </a:lnTo>
                  <a:lnTo>
                    <a:pt x="1569" y="30"/>
                  </a:lnTo>
                  <a:lnTo>
                    <a:pt x="1522" y="38"/>
                  </a:lnTo>
                  <a:lnTo>
                    <a:pt x="1476" y="49"/>
                  </a:lnTo>
                  <a:lnTo>
                    <a:pt x="1430" y="60"/>
                  </a:lnTo>
                  <a:lnTo>
                    <a:pt x="1385" y="72"/>
                  </a:lnTo>
                  <a:lnTo>
                    <a:pt x="1339" y="85"/>
                  </a:lnTo>
                  <a:lnTo>
                    <a:pt x="1295" y="100"/>
                  </a:lnTo>
                  <a:lnTo>
                    <a:pt x="1251" y="115"/>
                  </a:lnTo>
                  <a:lnTo>
                    <a:pt x="1207" y="132"/>
                  </a:lnTo>
                  <a:lnTo>
                    <a:pt x="1164" y="149"/>
                  </a:lnTo>
                  <a:lnTo>
                    <a:pt x="1121" y="169"/>
                  </a:lnTo>
                  <a:lnTo>
                    <a:pt x="1080" y="188"/>
                  </a:lnTo>
                  <a:lnTo>
                    <a:pt x="1038" y="208"/>
                  </a:lnTo>
                  <a:lnTo>
                    <a:pt x="997" y="230"/>
                  </a:lnTo>
                  <a:lnTo>
                    <a:pt x="958" y="252"/>
                  </a:lnTo>
                  <a:lnTo>
                    <a:pt x="918" y="276"/>
                  </a:lnTo>
                  <a:lnTo>
                    <a:pt x="878" y="300"/>
                  </a:lnTo>
                  <a:lnTo>
                    <a:pt x="840" y="325"/>
                  </a:lnTo>
                  <a:lnTo>
                    <a:pt x="802" y="352"/>
                  </a:lnTo>
                  <a:lnTo>
                    <a:pt x="766" y="379"/>
                  </a:lnTo>
                  <a:lnTo>
                    <a:pt x="730" y="406"/>
                  </a:lnTo>
                  <a:lnTo>
                    <a:pt x="693" y="435"/>
                  </a:lnTo>
                  <a:lnTo>
                    <a:pt x="659" y="464"/>
                  </a:lnTo>
                  <a:lnTo>
                    <a:pt x="625" y="495"/>
                  </a:lnTo>
                  <a:lnTo>
                    <a:pt x="592" y="526"/>
                  </a:lnTo>
                  <a:lnTo>
                    <a:pt x="558" y="558"/>
                  </a:lnTo>
                  <a:lnTo>
                    <a:pt x="526" y="590"/>
                  </a:lnTo>
                  <a:lnTo>
                    <a:pt x="495" y="625"/>
                  </a:lnTo>
                  <a:lnTo>
                    <a:pt x="465" y="659"/>
                  </a:lnTo>
                  <a:lnTo>
                    <a:pt x="435" y="693"/>
                  </a:lnTo>
                  <a:lnTo>
                    <a:pt x="406" y="730"/>
                  </a:lnTo>
                  <a:lnTo>
                    <a:pt x="379" y="766"/>
                  </a:lnTo>
                  <a:lnTo>
                    <a:pt x="352" y="802"/>
                  </a:lnTo>
                  <a:lnTo>
                    <a:pt x="326" y="840"/>
                  </a:lnTo>
                  <a:lnTo>
                    <a:pt x="300" y="878"/>
                  </a:lnTo>
                  <a:lnTo>
                    <a:pt x="276" y="918"/>
                  </a:lnTo>
                  <a:lnTo>
                    <a:pt x="252" y="958"/>
                  </a:lnTo>
                  <a:lnTo>
                    <a:pt x="230" y="997"/>
                  </a:lnTo>
                  <a:lnTo>
                    <a:pt x="208" y="1038"/>
                  </a:lnTo>
                  <a:lnTo>
                    <a:pt x="188" y="1080"/>
                  </a:lnTo>
                  <a:lnTo>
                    <a:pt x="169" y="1121"/>
                  </a:lnTo>
                  <a:lnTo>
                    <a:pt x="149" y="1164"/>
                  </a:lnTo>
                  <a:lnTo>
                    <a:pt x="132" y="1207"/>
                  </a:lnTo>
                  <a:lnTo>
                    <a:pt x="115" y="1251"/>
                  </a:lnTo>
                  <a:lnTo>
                    <a:pt x="100" y="1295"/>
                  </a:lnTo>
                  <a:lnTo>
                    <a:pt x="85" y="1339"/>
                  </a:lnTo>
                  <a:lnTo>
                    <a:pt x="72" y="1384"/>
                  </a:lnTo>
                  <a:lnTo>
                    <a:pt x="60" y="1430"/>
                  </a:lnTo>
                  <a:lnTo>
                    <a:pt x="49" y="1476"/>
                  </a:lnTo>
                  <a:lnTo>
                    <a:pt x="39" y="1522"/>
                  </a:lnTo>
                  <a:lnTo>
                    <a:pt x="30" y="1569"/>
                  </a:lnTo>
                  <a:lnTo>
                    <a:pt x="22" y="1616"/>
                  </a:lnTo>
                  <a:lnTo>
                    <a:pt x="16" y="1663"/>
                  </a:lnTo>
                  <a:lnTo>
                    <a:pt x="10" y="1711"/>
                  </a:lnTo>
                  <a:lnTo>
                    <a:pt x="6" y="1759"/>
                  </a:lnTo>
                  <a:lnTo>
                    <a:pt x="3" y="1808"/>
                  </a:lnTo>
                  <a:lnTo>
                    <a:pt x="1" y="1857"/>
                  </a:lnTo>
                  <a:lnTo>
                    <a:pt x="0" y="1906"/>
                  </a:lnTo>
                  <a:lnTo>
                    <a:pt x="0" y="1906"/>
                  </a:lnTo>
                  <a:lnTo>
                    <a:pt x="1" y="1955"/>
                  </a:lnTo>
                  <a:lnTo>
                    <a:pt x="3" y="2003"/>
                  </a:lnTo>
                  <a:lnTo>
                    <a:pt x="6" y="2053"/>
                  </a:lnTo>
                  <a:lnTo>
                    <a:pt x="10" y="2101"/>
                  </a:lnTo>
                  <a:lnTo>
                    <a:pt x="16" y="2149"/>
                  </a:lnTo>
                  <a:lnTo>
                    <a:pt x="22" y="2196"/>
                  </a:lnTo>
                  <a:lnTo>
                    <a:pt x="30" y="2243"/>
                  </a:lnTo>
                  <a:lnTo>
                    <a:pt x="39" y="2290"/>
                  </a:lnTo>
                  <a:lnTo>
                    <a:pt x="49" y="2336"/>
                  </a:lnTo>
                  <a:lnTo>
                    <a:pt x="60" y="2382"/>
                  </a:lnTo>
                  <a:lnTo>
                    <a:pt x="72" y="2427"/>
                  </a:lnTo>
                  <a:lnTo>
                    <a:pt x="85" y="2472"/>
                  </a:lnTo>
                  <a:lnTo>
                    <a:pt x="100" y="2517"/>
                  </a:lnTo>
                  <a:lnTo>
                    <a:pt x="115" y="2561"/>
                  </a:lnTo>
                  <a:lnTo>
                    <a:pt x="132" y="2605"/>
                  </a:lnTo>
                  <a:lnTo>
                    <a:pt x="149" y="2648"/>
                  </a:lnTo>
                  <a:lnTo>
                    <a:pt x="169" y="2691"/>
                  </a:lnTo>
                  <a:lnTo>
                    <a:pt x="188" y="2732"/>
                  </a:lnTo>
                  <a:lnTo>
                    <a:pt x="208" y="2773"/>
                  </a:lnTo>
                  <a:lnTo>
                    <a:pt x="230" y="2815"/>
                  </a:lnTo>
                  <a:lnTo>
                    <a:pt x="252" y="2854"/>
                  </a:lnTo>
                  <a:lnTo>
                    <a:pt x="276" y="2894"/>
                  </a:lnTo>
                  <a:lnTo>
                    <a:pt x="300" y="2934"/>
                  </a:lnTo>
                  <a:lnTo>
                    <a:pt x="326" y="2971"/>
                  </a:lnTo>
                  <a:lnTo>
                    <a:pt x="352" y="3010"/>
                  </a:lnTo>
                  <a:lnTo>
                    <a:pt x="379" y="3046"/>
                  </a:lnTo>
                  <a:lnTo>
                    <a:pt x="406" y="3082"/>
                  </a:lnTo>
                  <a:lnTo>
                    <a:pt x="435" y="3118"/>
                  </a:lnTo>
                  <a:lnTo>
                    <a:pt x="465" y="3153"/>
                  </a:lnTo>
                  <a:lnTo>
                    <a:pt x="495" y="3187"/>
                  </a:lnTo>
                  <a:lnTo>
                    <a:pt x="526" y="3220"/>
                  </a:lnTo>
                  <a:lnTo>
                    <a:pt x="558" y="3254"/>
                  </a:lnTo>
                  <a:lnTo>
                    <a:pt x="592" y="3286"/>
                  </a:lnTo>
                  <a:lnTo>
                    <a:pt x="625" y="3317"/>
                  </a:lnTo>
                  <a:lnTo>
                    <a:pt x="659" y="3347"/>
                  </a:lnTo>
                  <a:lnTo>
                    <a:pt x="693" y="3377"/>
                  </a:lnTo>
                  <a:lnTo>
                    <a:pt x="730" y="3406"/>
                  </a:lnTo>
                  <a:lnTo>
                    <a:pt x="766" y="3433"/>
                  </a:lnTo>
                  <a:lnTo>
                    <a:pt x="802" y="3460"/>
                  </a:lnTo>
                  <a:lnTo>
                    <a:pt x="840" y="3486"/>
                  </a:lnTo>
                  <a:lnTo>
                    <a:pt x="878" y="3512"/>
                  </a:lnTo>
                  <a:lnTo>
                    <a:pt x="918" y="3536"/>
                  </a:lnTo>
                  <a:lnTo>
                    <a:pt x="958" y="3559"/>
                  </a:lnTo>
                  <a:lnTo>
                    <a:pt x="997" y="3581"/>
                  </a:lnTo>
                  <a:lnTo>
                    <a:pt x="1038" y="3604"/>
                  </a:lnTo>
                  <a:lnTo>
                    <a:pt x="1080" y="3624"/>
                  </a:lnTo>
                  <a:lnTo>
                    <a:pt x="1121" y="3643"/>
                  </a:lnTo>
                  <a:lnTo>
                    <a:pt x="1164" y="3661"/>
                  </a:lnTo>
                  <a:lnTo>
                    <a:pt x="1207" y="3680"/>
                  </a:lnTo>
                  <a:lnTo>
                    <a:pt x="1251" y="3696"/>
                  </a:lnTo>
                  <a:lnTo>
                    <a:pt x="1295" y="3712"/>
                  </a:lnTo>
                  <a:lnTo>
                    <a:pt x="1339" y="3726"/>
                  </a:lnTo>
                  <a:lnTo>
                    <a:pt x="1385" y="3740"/>
                  </a:lnTo>
                  <a:lnTo>
                    <a:pt x="1430" y="3751"/>
                  </a:lnTo>
                  <a:lnTo>
                    <a:pt x="1476" y="3763"/>
                  </a:lnTo>
                  <a:lnTo>
                    <a:pt x="1522" y="3773"/>
                  </a:lnTo>
                  <a:lnTo>
                    <a:pt x="1569" y="3782"/>
                  </a:lnTo>
                  <a:lnTo>
                    <a:pt x="1616" y="3790"/>
                  </a:lnTo>
                  <a:lnTo>
                    <a:pt x="1663" y="3796"/>
                  </a:lnTo>
                  <a:lnTo>
                    <a:pt x="1711" y="3802"/>
                  </a:lnTo>
                  <a:lnTo>
                    <a:pt x="1759" y="3806"/>
                  </a:lnTo>
                  <a:lnTo>
                    <a:pt x="1807" y="3809"/>
                  </a:lnTo>
                  <a:lnTo>
                    <a:pt x="1857" y="3811"/>
                  </a:lnTo>
                  <a:lnTo>
                    <a:pt x="1906" y="3811"/>
                  </a:lnTo>
                  <a:lnTo>
                    <a:pt x="1906" y="3811"/>
                  </a:lnTo>
                  <a:lnTo>
                    <a:pt x="1955" y="3811"/>
                  </a:lnTo>
                  <a:lnTo>
                    <a:pt x="2003" y="3809"/>
                  </a:lnTo>
                  <a:lnTo>
                    <a:pt x="2053" y="3806"/>
                  </a:lnTo>
                  <a:lnTo>
                    <a:pt x="2100" y="3802"/>
                  </a:lnTo>
                  <a:lnTo>
                    <a:pt x="2148" y="3796"/>
                  </a:lnTo>
                  <a:lnTo>
                    <a:pt x="2195" y="3790"/>
                  </a:lnTo>
                  <a:lnTo>
                    <a:pt x="2242" y="3782"/>
                  </a:lnTo>
                  <a:lnTo>
                    <a:pt x="2289" y="3773"/>
                  </a:lnTo>
                  <a:lnTo>
                    <a:pt x="2335" y="3763"/>
                  </a:lnTo>
                  <a:lnTo>
                    <a:pt x="2381" y="3752"/>
                  </a:lnTo>
                  <a:lnTo>
                    <a:pt x="2426" y="3740"/>
                  </a:lnTo>
                  <a:lnTo>
                    <a:pt x="2471" y="3727"/>
                  </a:lnTo>
                  <a:lnTo>
                    <a:pt x="2515" y="3712"/>
                  </a:lnTo>
                  <a:lnTo>
                    <a:pt x="2559" y="3697"/>
                  </a:lnTo>
                  <a:lnTo>
                    <a:pt x="2603" y="3681"/>
                  </a:lnTo>
                  <a:lnTo>
                    <a:pt x="2646" y="3663"/>
                  </a:lnTo>
                  <a:lnTo>
                    <a:pt x="2688" y="3644"/>
                  </a:lnTo>
                  <a:lnTo>
                    <a:pt x="2730" y="3625"/>
                  </a:lnTo>
                  <a:lnTo>
                    <a:pt x="2771" y="3605"/>
                  </a:lnTo>
                  <a:lnTo>
                    <a:pt x="2811" y="3583"/>
                  </a:lnTo>
                  <a:lnTo>
                    <a:pt x="2852" y="3561"/>
                  </a:lnTo>
                  <a:lnTo>
                    <a:pt x="2892" y="3537"/>
                  </a:lnTo>
                  <a:lnTo>
                    <a:pt x="2930" y="3513"/>
                  </a:lnTo>
                  <a:lnTo>
                    <a:pt x="2969" y="3488"/>
                  </a:lnTo>
                  <a:lnTo>
                    <a:pt x="3006" y="3462"/>
                  </a:lnTo>
                  <a:lnTo>
                    <a:pt x="3044" y="3436"/>
                  </a:lnTo>
                  <a:lnTo>
                    <a:pt x="3080" y="3408"/>
                  </a:lnTo>
                  <a:lnTo>
                    <a:pt x="3115" y="3379"/>
                  </a:lnTo>
                  <a:lnTo>
                    <a:pt x="3150" y="3350"/>
                  </a:lnTo>
                  <a:lnTo>
                    <a:pt x="3184" y="3319"/>
                  </a:lnTo>
                  <a:lnTo>
                    <a:pt x="3218" y="3288"/>
                  </a:lnTo>
                  <a:lnTo>
                    <a:pt x="3250" y="3257"/>
                  </a:lnTo>
                  <a:lnTo>
                    <a:pt x="2653" y="2660"/>
                  </a:lnTo>
                  <a:close/>
                </a:path>
              </a:pathLst>
            </a:custGeom>
            <a:gradFill>
              <a:gsLst>
                <a:gs pos="26000">
                  <a:srgbClr val="EE4023"/>
                </a:gs>
                <a:gs pos="93000">
                  <a:srgbClr val="F9A41A"/>
                </a:gs>
              </a:gsLst>
              <a:lin ang="65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602DFF-81BE-4DA9-A8AB-946B471038F3}"/>
              </a:ext>
            </a:extLst>
          </p:cNvPr>
          <p:cNvSpPr txBox="1"/>
          <p:nvPr/>
        </p:nvSpPr>
        <p:spPr>
          <a:xfrm>
            <a:off x="152401" y="766024"/>
            <a:ext cx="1600199" cy="2796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Ransoming the Smart</a:t>
            </a:r>
          </a:p>
          <a:p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Factory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2">
            <a:hlinkClick r:id="" action="ppaction://media"/>
            <a:extLst>
              <a:ext uri="{FF2B5EF4-FFF2-40B4-BE49-F238E27FC236}">
                <a16:creationId xmlns:a16="http://schemas.microsoft.com/office/drawing/2014/main" id="{3371820C-A3AC-44AF-AC93-A93E9578C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73" y="-6802"/>
            <a:ext cx="12155712" cy="68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2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yberlens">
      <a:majorFont>
        <a:latin typeface="IBM Plex Sans"/>
        <a:ea typeface=""/>
        <a:cs typeface=""/>
      </a:majorFont>
      <a:minorFont>
        <a:latin typeface="IBM Plex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298</Words>
  <Application>Microsoft Office PowerPoint</Application>
  <PresentationFormat>Widescreen</PresentationFormat>
  <Paragraphs>46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CYBERLENS</dc:title>
  <dc:creator>alexopoulos.g</dc:creator>
  <cp:lastModifiedBy>George Papastefanou</cp:lastModifiedBy>
  <cp:revision>2578</cp:revision>
  <dcterms:created xsi:type="dcterms:W3CDTF">2019-10-11T09:14:44Z</dcterms:created>
  <dcterms:modified xsi:type="dcterms:W3CDTF">2021-06-10T15:37:54Z</dcterms:modified>
</cp:coreProperties>
</file>