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1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4C073-FFF9-04CB-FC39-F3E03AD2D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69AE54-9AB7-70F3-DEA0-370B778DB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037DE-5590-92AC-D94F-1781EA10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51C20-83F6-C75D-5987-82EA8151E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2D3D2-6D31-A91E-BB2C-EA713A0EE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311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6A10C-0C55-A0B2-FAE4-9064B5FAD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D7A4C-A963-82BB-F8AB-A5660811B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A1A9A-6B34-6402-2F7B-09943F0D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5ACDA-4769-BFD3-7928-00CD12FF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1EE18-C529-C922-8193-B66ED303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C6C99-5AE7-A415-1224-CB63344B6A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3BA984-5C7D-F2E9-7206-750D4B195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07BE9-4040-7486-7DF6-F00D7DEA1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5231F-81FD-2550-9768-43B9D855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A6B96-C1CC-99AC-B431-5E3BC6B0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967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653A-327E-12F6-FD79-0230F1A20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B8D9F-73B1-48FD-597E-FF9FB2AAC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8DE0D-C232-2EBF-C652-9D403489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9A8FD-370C-D757-4565-F12946C1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BA599-A36A-1853-9153-727DB575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34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99BC1-D6F4-1D59-A8DB-C4A4C82BA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AB10D-01F5-0344-DC00-4E0B01468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2D169-4105-E9DD-C9E8-100629B5F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C8368-9676-0DBA-2772-D56A69E5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1BC52-71D1-8B89-0AF6-6738F6FB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325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C3616-CF5B-D896-4F88-46DEF4D1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37939-72D6-B957-EA8B-4732B7D8D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C611-27BD-3BB0-39DE-DE462345D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4D4B1-4870-109A-D29E-9ADF4364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6D441-0518-7362-0A90-29A55CF1B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23FC6-0365-9707-7141-E82556519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703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9172B-6F25-270B-FF2D-81F10363E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356A2-476F-F06D-9B44-7C2A08B8C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224C7-139A-3D76-3E4D-D66EE8AFB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D65B6-049A-575C-B5DE-1FF485D2E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A20DDB-23FE-3F5F-E1EC-B8A032FD8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1647D7-E63F-F2AC-1B74-F81949C2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AD23B8-98B9-6911-588D-A89578F3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98B4D7-5569-5BD5-DBD0-0CC76B04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766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BF16-7207-9A99-C072-F5566372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41B893-12DE-15DA-823B-3600DE7C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B210A5-BF09-E5BA-A2B9-8D5887CB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6BCD8E-9BBB-46B6-DA59-3A84DCA6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115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480E2-62DC-4307-E9C8-1B3F13E18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97BF0E-E447-133B-B3FD-04978E903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34D47-039D-A102-2546-20AFFA327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2828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7324-7E7D-281A-D2B5-936F84A21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07AAF-E1B8-B64E-3697-56DA7C83E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AE759-BA9F-6C4C-52FE-6B00FD20A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760EF-E188-6DA2-3D9F-AD8913160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FDB2D-5482-EF28-13F8-EE33471F0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C36EE-CBDA-1C62-EB5D-7AFD6CC4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891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65A2-2C95-674C-F298-DEC70242B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BCA0A1-0F55-BCA6-C5E8-98C389712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96D2F-E74C-839F-10F2-DBA17160E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8D00A-B06A-9A6D-7725-83087845C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1FECE-E189-0E7A-EB30-95DB87CC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BCA472-3E43-B130-D0F7-86AAFEBF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589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CB1BA7-C98E-2DEA-7B4D-BEA8FDE79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EACC9-DDC4-9D02-3810-293E1BAE3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CA8F9-72E1-DBC6-1E2D-B44D5EDD1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D70B0-83CE-42E1-A638-303EE7B270D8}" type="datetimeFigureOut">
              <a:rPr lang="en-CA" smtClean="0"/>
              <a:t>2023-04-20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C8D8E-E32A-B344-D173-87377B60B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55360-D07D-2EE1-D54A-8966C6AB5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0A782-C9D4-409D-9BE2-6502EED4AC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36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C552B74-404E-1262-6E8D-398D2D211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593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905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A2F2F209-232F-C3D7-14BE-7D91FC2258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" r="556"/>
          <a:stretch/>
        </p:blipFill>
        <p:spPr>
          <a:xfrm>
            <a:off x="-67467" y="0"/>
            <a:ext cx="122936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02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Derouin</dc:creator>
  <cp:lastModifiedBy>Aaron Derouin</cp:lastModifiedBy>
  <cp:revision>1</cp:revision>
  <dcterms:created xsi:type="dcterms:W3CDTF">2023-04-20T16:03:25Z</dcterms:created>
  <dcterms:modified xsi:type="dcterms:W3CDTF">2023-04-20T16:38:36Z</dcterms:modified>
</cp:coreProperties>
</file>